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315" r:id="rId5"/>
    <p:sldId id="321" r:id="rId6"/>
    <p:sldId id="301" r:id="rId7"/>
    <p:sldId id="324" r:id="rId8"/>
    <p:sldId id="323" r:id="rId9"/>
    <p:sldId id="304" r:id="rId10"/>
    <p:sldId id="307" r:id="rId11"/>
    <p:sldId id="303" r:id="rId12"/>
    <p:sldId id="329" r:id="rId13"/>
    <p:sldId id="330" r:id="rId14"/>
    <p:sldId id="331" r:id="rId15"/>
    <p:sldId id="327"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4" pos="3840">
          <p15:clr>
            <a:srgbClr val="A4A3A4"/>
          </p15:clr>
        </p15:guide>
        <p15:guide id="5" orient="horz"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B10543B-9504-D053-0C68-D52FD2B49FC9}" name="bal@e-nemo.nl" initials="ba" userId="S::urn:spo:guest#bal@e-nemo.nl::" providerId="AD"/>
  <p188:author id="{7F396C92-8264-8E09-0468-C1620326329A}" name="Maaike Kempkes" initials="MK" userId="S::mkm@tg.nl::dc9d49d9-8d3c-49b7-a020-76dc9e224f2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C6C6"/>
    <a:srgbClr val="9D9D9C"/>
    <a:srgbClr val="878787"/>
    <a:srgbClr val="B2B2B2"/>
    <a:srgbClr val="F0CB7D"/>
    <a:srgbClr val="F7E1B7"/>
    <a:srgbClr val="FBF0DB"/>
    <a:srgbClr val="E3E7F3"/>
    <a:srgbClr val="B0C1DC"/>
    <a:srgbClr val="6E96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96"/>
    <p:restoredTop sz="77920" autoAdjust="0"/>
  </p:normalViewPr>
  <p:slideViewPr>
    <p:cSldViewPr snapToGrid="0" snapToObjects="1" showGuides="1">
      <p:cViewPr varScale="1">
        <p:scale>
          <a:sx n="49" d="100"/>
          <a:sy n="49" d="100"/>
        </p:scale>
        <p:origin x="916" y="40"/>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AECA4E-1523-4F5D-9F38-86AC078F1959}" type="datetimeFigureOut">
              <a:rPr lang="nl-NL" smtClean="0"/>
              <a:t>14-11-2024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0AB3E2-0CDA-40CE-ACA3-E2D81F4542B6}" type="slidenum">
              <a:rPr lang="nl-NL" smtClean="0"/>
              <a:t>‹nr.›</a:t>
            </a:fld>
            <a:endParaRPr lang="nl-NL"/>
          </a:p>
        </p:txBody>
      </p:sp>
    </p:spTree>
    <p:extLst>
      <p:ext uri="{BB962C8B-B14F-4D97-AF65-F5344CB8AC3E}">
        <p14:creationId xmlns:p14="http://schemas.microsoft.com/office/powerpoint/2010/main" val="3887876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449580"/>
            <a:r>
              <a:rPr lang="nl-NL" dirty="0"/>
              <a:t>Klassikaal – 2 minuten </a:t>
            </a:r>
            <a:br>
              <a:rPr lang="nl-NL" dirty="0">
                <a:cs typeface="+mn-lt"/>
              </a:rPr>
            </a:br>
            <a:r>
              <a:rPr lang="nl-NL" sz="1200" kern="100" dirty="0">
                <a:effectLst/>
                <a:latin typeface="Calibri" panose="020F0502020204030204" pitchFamily="34" charset="0"/>
                <a:ea typeface="Calibri" panose="020F0502020204030204" pitchFamily="34" charset="0"/>
                <a:cs typeface="Times New Roman" panose="02020603050405020304" pitchFamily="18" charset="0"/>
              </a:rPr>
              <a:t>Vertel de leerlingen dat ze vandaag verder gaan met het onderwerp geluid. Laat de ontwerpcyclus zien en vertel dat ze nog steeds bij de stap verken zijn en dat ze deze les nog twee onderzoeken</a:t>
            </a:r>
            <a:r>
              <a:rPr lang="it-IT" sz="1200" kern="100" dirty="0">
                <a:effectLst/>
                <a:latin typeface="Aptos" panose="020B0004020202020204" pitchFamily="34" charset="0"/>
                <a:ea typeface="Aptos" panose="020B0004020202020204" pitchFamily="34" charset="0"/>
                <a:cs typeface="Times New Roman" panose="02020603050405020304" pitchFamily="18" charset="0"/>
              </a:rPr>
              <a:t> </a:t>
            </a:r>
            <a:r>
              <a:rPr lang="it-IT" sz="1200" kern="100" dirty="0">
                <a:effectLst/>
                <a:latin typeface="Calibri" panose="020F0502020204030204" pitchFamily="34" charset="0"/>
                <a:ea typeface="Calibri" panose="020F0502020204030204" pitchFamily="34" charset="0"/>
                <a:cs typeface="Times New Roman" panose="02020603050405020304" pitchFamily="18" charset="0"/>
              </a:rPr>
              <a:t> </a:t>
            </a:r>
            <a:r>
              <a:rPr lang="nl-NL" sz="1200" kern="100" dirty="0">
                <a:effectLst/>
                <a:latin typeface="Calibri" panose="020F0502020204030204" pitchFamily="34" charset="0"/>
                <a:ea typeface="Calibri" panose="020F0502020204030204" pitchFamily="34" charset="0"/>
                <a:cs typeface="Times New Roman" panose="02020603050405020304" pitchFamily="18" charset="0"/>
              </a:rPr>
              <a:t>uitvoeren om vorm en materialen van een versterker te verkennen. </a:t>
            </a:r>
            <a:r>
              <a:rPr lang="it-IT" sz="1200" kern="100" dirty="0">
                <a:effectLst/>
                <a:latin typeface="Aptos" panose="020B0004020202020204" pitchFamily="34" charset="0"/>
                <a:ea typeface="Aptos" panose="020B0004020202020204" pitchFamily="34" charset="0"/>
                <a:cs typeface="Times New Roman" panose="02020603050405020304" pitchFamily="18" charset="0"/>
              </a:rPr>
              <a:t> </a:t>
            </a:r>
            <a:endParaRPr lang="nl-NL" sz="1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A142B2-1F7D-486C-B350-7BAC54DB6982}"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9927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DD81A-167E-EF68-C51E-798708811D1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FF652D4-56D2-43F0-BAB6-5B58A59CC61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527E1BC-F34A-F95C-5ADA-A5289190A8DC}"/>
              </a:ext>
            </a:extLst>
          </p:cNvPr>
          <p:cNvSpPr>
            <a:spLocks noGrp="1"/>
          </p:cNvSpPr>
          <p:nvPr>
            <p:ph type="body" idx="1"/>
          </p:nvPr>
        </p:nvSpPr>
        <p:spPr/>
        <p:txBody>
          <a:bodyPr/>
          <a:lstStyle/>
          <a:p>
            <a:pPr indent="449580">
              <a:lnSpc>
                <a:spcPct val="115000"/>
              </a:lnSpc>
              <a:spcAft>
                <a:spcPts val="800"/>
              </a:spcAft>
            </a:pPr>
            <a:r>
              <a:rPr lang="nl-NL" sz="12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Concludeer</a:t>
            </a:r>
            <a:r>
              <a:rPr lang="nl-NL"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it-IT" sz="1200" kern="100" dirty="0">
                <a:effectLst/>
                <a:latin typeface="Aptos" panose="020B0004020202020204" pitchFamily="34" charset="0"/>
                <a:ea typeface="Aptos" panose="020B0004020202020204" pitchFamily="34" charset="0"/>
                <a:cs typeface="Times New Roman" panose="02020603050405020304" pitchFamily="18" charset="0"/>
              </a:rPr>
              <a:t> </a:t>
            </a:r>
            <a:endParaRPr lang="nl-NL"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nl-NL" sz="1200" dirty="0">
                <a:solidFill>
                  <a:srgbClr val="000000"/>
                </a:solidFill>
                <a:effectLst/>
                <a:latin typeface="Calibri" panose="020F0502020204030204" pitchFamily="34" charset="0"/>
                <a:ea typeface="Calibri" panose="020F0502020204030204" pitchFamily="34" charset="0"/>
              </a:rPr>
              <a:t>Afhankelijk van de testresultaten van de leerlingen. Maar over het algemeen is de volgorde van materialen van slechts naar best versterkend: textiel, papier, plastic en aluminiumfolie</a:t>
            </a:r>
            <a:r>
              <a:rPr lang="nl-NL" dirty="0">
                <a:effectLst/>
              </a:rPr>
              <a:t> </a:t>
            </a:r>
            <a:r>
              <a:rPr lang="it-IT" sz="1200" kern="100" dirty="0">
                <a:effectLst/>
                <a:latin typeface="Aptos" panose="020B0004020202020204" pitchFamily="34" charset="0"/>
                <a:ea typeface="Aptos" panose="020B0004020202020204" pitchFamily="34" charset="0"/>
                <a:cs typeface="Times New Roman" panose="02020603050405020304" pitchFamily="18" charset="0"/>
              </a:rPr>
              <a:t> </a:t>
            </a:r>
            <a:endParaRPr lang="nl-NL" sz="1200" kern="100" dirty="0">
              <a:effectLst/>
              <a:latin typeface="Aptos" panose="020B0004020202020204" pitchFamily="34" charset="0"/>
              <a:ea typeface="Aptos" panose="020B0004020202020204" pitchFamily="34" charset="0"/>
              <a:cs typeface="Times New Roman" panose="02020603050405020304" pitchFamily="18" charset="0"/>
            </a:endParaRPr>
          </a:p>
          <a:p>
            <a:pPr marL="449580">
              <a:lnSpc>
                <a:spcPct val="107000"/>
              </a:lnSpc>
              <a:spcAft>
                <a:spcPts val="800"/>
              </a:spcAft>
            </a:pPr>
            <a:endParaRPr lang="nl-NL" dirty="0"/>
          </a:p>
        </p:txBody>
      </p:sp>
      <p:sp>
        <p:nvSpPr>
          <p:cNvPr id="4" name="Tijdelijke aanduiding voor dianummer 3">
            <a:extLst>
              <a:ext uri="{FF2B5EF4-FFF2-40B4-BE49-F238E27FC236}">
                <a16:creationId xmlns:a16="http://schemas.microsoft.com/office/drawing/2014/main" id="{9DE8A017-AC09-36B1-CBD5-4D9966CA30F1}"/>
              </a:ext>
            </a:extLst>
          </p:cNvPr>
          <p:cNvSpPr>
            <a:spLocks noGrp="1"/>
          </p:cNvSpPr>
          <p:nvPr>
            <p:ph type="sldNum" sz="quarter" idx="5"/>
          </p:nvPr>
        </p:nvSpPr>
        <p:spPr/>
        <p:txBody>
          <a:bodyPr/>
          <a:lstStyle/>
          <a:p>
            <a:fld id="{D00AB3E2-0CDA-40CE-ACA3-E2D81F4542B6}" type="slidenum">
              <a:rPr lang="nl-NL" smtClean="0"/>
              <a:t>11</a:t>
            </a:fld>
            <a:endParaRPr lang="nl-NL"/>
          </a:p>
        </p:txBody>
      </p:sp>
    </p:spTree>
    <p:extLst>
      <p:ext uri="{BB962C8B-B14F-4D97-AF65-F5344CB8AC3E}">
        <p14:creationId xmlns:p14="http://schemas.microsoft.com/office/powerpoint/2010/main" val="1147666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b="1" dirty="0"/>
              <a:t>2.4 Afsluiting</a:t>
            </a:r>
          </a:p>
          <a:p>
            <a:pPr>
              <a:lnSpc>
                <a:spcPct val="107000"/>
              </a:lnSpc>
              <a:spcAft>
                <a:spcPts val="800"/>
              </a:spcAft>
            </a:pPr>
            <a:r>
              <a:rPr lang="nl-NL" dirty="0"/>
              <a:t>Vertel de leerlingen dat ze </a:t>
            </a:r>
            <a:r>
              <a:rPr lang="nl-NL" sz="1200" dirty="0">
                <a:effectLst/>
                <a:latin typeface="Calibri" panose="020F0502020204030204" pitchFamily="34" charset="0"/>
                <a:ea typeface="Calibri" panose="020F0502020204030204" pitchFamily="34" charset="0"/>
              </a:rPr>
              <a:t>voorbeelden kunnen opzoeken van zelfgemaakte versterkers</a:t>
            </a:r>
            <a:r>
              <a:rPr lang="it-IT" sz="1200" dirty="0">
                <a:effectLst/>
                <a:latin typeface="Aptos" panose="020B0004020202020204" pitchFamily="34" charset="0"/>
                <a:ea typeface="Calibri" panose="020F0502020204030204" pitchFamily="34" charset="0"/>
                <a:cs typeface="Times New Roman" panose="02020603050405020304" pitchFamily="18" charset="0"/>
              </a:rPr>
              <a:t>. Vinden ze interessante voorbeelden, dan kunnen ze kijken of ze zelf de materialen kunnen meenemen naar de volgende les.</a:t>
            </a:r>
            <a:endParaRPr lang="nl-NL" dirty="0"/>
          </a:p>
        </p:txBody>
      </p:sp>
      <p:sp>
        <p:nvSpPr>
          <p:cNvPr id="4" name="Tijdelijke aanduiding voor dianummer 3"/>
          <p:cNvSpPr>
            <a:spLocks noGrp="1"/>
          </p:cNvSpPr>
          <p:nvPr>
            <p:ph type="sldNum" sz="quarter" idx="5"/>
          </p:nvPr>
        </p:nvSpPr>
        <p:spPr/>
        <p:txBody>
          <a:bodyPr/>
          <a:lstStyle/>
          <a:p>
            <a:fld id="{D00AB3E2-0CDA-40CE-ACA3-E2D81F4542B6}" type="slidenum">
              <a:rPr lang="nl-NL" smtClean="0"/>
              <a:t>12</a:t>
            </a:fld>
            <a:endParaRPr lang="nl-NL"/>
          </a:p>
        </p:txBody>
      </p:sp>
    </p:spTree>
    <p:extLst>
      <p:ext uri="{BB962C8B-B14F-4D97-AF65-F5344CB8AC3E}">
        <p14:creationId xmlns:p14="http://schemas.microsoft.com/office/powerpoint/2010/main" val="2602520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00" dirty="0">
                <a:effectLst/>
                <a:latin typeface="Calibri" panose="020F0502020204030204" pitchFamily="34" charset="0"/>
                <a:ea typeface="Calibri" panose="020F0502020204030204" pitchFamily="34" charset="0"/>
                <a:cs typeface="Times New Roman" panose="02020603050405020304" pitchFamily="18" charset="0"/>
              </a:rPr>
              <a:t>2.2       Terugkoppeling van de vorige les</a:t>
            </a:r>
            <a:r>
              <a:rPr lang="nl-NL" sz="1200" kern="100" dirty="0">
                <a:effectLst/>
                <a:latin typeface="Calibri" panose="020F0502020204030204" pitchFamily="34" charset="0"/>
                <a:ea typeface="Calibri" panose="020F0502020204030204" pitchFamily="34" charset="0"/>
                <a:cs typeface="Times New Roman" panose="02020603050405020304" pitchFamily="18" charset="0"/>
              </a:rPr>
              <a:t> – Frequentie en decibel </a:t>
            </a:r>
            <a:endParaRPr lang="nl-NL" sz="1200" kern="100" dirty="0">
              <a:effectLst/>
              <a:latin typeface="Aptos" panose="020B0004020202020204" pitchFamily="34" charset="0"/>
              <a:ea typeface="Aptos" panose="020B0004020202020204" pitchFamily="34" charset="0"/>
              <a:cs typeface="Times New Roman" panose="02020603050405020304" pitchFamily="18" charset="0"/>
            </a:endParaRPr>
          </a:p>
          <a:p>
            <a:pPr indent="449580"/>
            <a:r>
              <a:rPr lang="nl-NL" sz="1200" kern="100" dirty="0">
                <a:effectLst/>
                <a:latin typeface="Calibri" panose="020F0502020204030204" pitchFamily="34" charset="0"/>
                <a:ea typeface="Calibri" panose="020F0502020204030204" pitchFamily="34" charset="0"/>
                <a:cs typeface="Times New Roman" panose="02020603050405020304" pitchFamily="18" charset="0"/>
              </a:rPr>
              <a:t>Klassikaal – 5 minuten</a:t>
            </a:r>
            <a:endParaRPr lang="nl-NL" sz="1200" kern="100" dirty="0">
              <a:effectLst/>
              <a:latin typeface="Aptos" panose="020B0004020202020204" pitchFamily="34" charset="0"/>
              <a:ea typeface="Aptos" panose="020B0004020202020204" pitchFamily="34" charset="0"/>
              <a:cs typeface="Times New Roman" panose="02020603050405020304" pitchFamily="18" charset="0"/>
            </a:endParaRPr>
          </a:p>
          <a:p>
            <a:pPr indent="449580"/>
            <a:r>
              <a:rPr lang="nl-NL" sz="12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nl-NL" sz="1200" kern="100" dirty="0">
              <a:effectLst/>
              <a:latin typeface="Aptos" panose="020B0004020202020204" pitchFamily="34" charset="0"/>
              <a:ea typeface="Aptos" panose="020B0004020202020204" pitchFamily="34" charset="0"/>
              <a:cs typeface="Times New Roman" panose="02020603050405020304" pitchFamily="18" charset="0"/>
            </a:endParaRPr>
          </a:p>
          <a:p>
            <a:pPr indent="449580"/>
            <a:r>
              <a:rPr lang="nl-NL" sz="1200" kern="100" dirty="0">
                <a:effectLst/>
                <a:latin typeface="Calibri" panose="020F0502020204030204" pitchFamily="34" charset="0"/>
                <a:ea typeface="Calibri" panose="020F0502020204030204" pitchFamily="34" charset="0"/>
                <a:cs typeface="Times New Roman" panose="02020603050405020304" pitchFamily="18" charset="0"/>
              </a:rPr>
              <a:t>Toonhoogte of frequentie</a:t>
            </a:r>
            <a:endParaRPr lang="nl-NL" sz="1200" kern="100" dirty="0">
              <a:effectLst/>
              <a:latin typeface="Aptos" panose="020B0004020202020204" pitchFamily="34" charset="0"/>
              <a:ea typeface="Aptos" panose="020B0004020202020204" pitchFamily="34" charset="0"/>
              <a:cs typeface="Times New Roman" panose="02020603050405020304" pitchFamily="18" charset="0"/>
            </a:endParaRPr>
          </a:p>
          <a:p>
            <a:pPr marL="449580"/>
            <a:r>
              <a:rPr lang="nl-NL" sz="1200" kern="100" dirty="0">
                <a:effectLst/>
                <a:latin typeface="Calibri" panose="020F0502020204030204" pitchFamily="34" charset="0"/>
                <a:ea typeface="Calibri" panose="020F0502020204030204" pitchFamily="34" charset="0"/>
                <a:cs typeface="Times New Roman" panose="02020603050405020304" pitchFamily="18" charset="0"/>
              </a:rPr>
              <a:t>In de vorige les hebben de leerlingen experimenten met geluid gedaan, waaronder een experiment over hoge en lage tonen met een liniaal. Vraag wat de leerlingen zagen bij een lage toon. Ze zagen dat de liniaal langzaam trilt. Vraag wat de leerlingen zagen bij een hoge toon. Ze zagen dat de liniaal sneller trilt.</a:t>
            </a:r>
            <a:endParaRPr lang="nl-NL" sz="1200" kern="100" dirty="0">
              <a:effectLst/>
              <a:latin typeface="Aptos" panose="020B0004020202020204" pitchFamily="34" charset="0"/>
              <a:ea typeface="Aptos" panose="020B0004020202020204" pitchFamily="34" charset="0"/>
              <a:cs typeface="Times New Roman" panose="02020603050405020304" pitchFamily="18" charset="0"/>
            </a:endParaRPr>
          </a:p>
          <a:p>
            <a:r>
              <a:rPr lang="nl-NL" sz="12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nl-NL" sz="1200" kern="100" dirty="0">
              <a:effectLst/>
              <a:latin typeface="Aptos" panose="020B0004020202020204" pitchFamily="34" charset="0"/>
              <a:ea typeface="Aptos" panose="020B0004020202020204" pitchFamily="34" charset="0"/>
              <a:cs typeface="Times New Roman" panose="02020603050405020304" pitchFamily="18" charset="0"/>
            </a:endParaRPr>
          </a:p>
          <a:p>
            <a:pPr marL="449580" marR="0" lvl="0" indent="0" algn="l" defTabSz="914400" rtl="0" eaLnBrk="1" fontAlgn="auto" latinLnBrk="0" hangingPunct="1">
              <a:lnSpc>
                <a:spcPct val="100000"/>
              </a:lnSpc>
              <a:spcBef>
                <a:spcPts val="0"/>
              </a:spcBef>
              <a:spcAft>
                <a:spcPts val="0"/>
              </a:spcAft>
              <a:buClrTx/>
              <a:buSzTx/>
              <a:buFontTx/>
              <a:buNone/>
              <a:tabLst/>
              <a:defRPr/>
            </a:pPr>
            <a:r>
              <a:rPr lang="nl-NL" sz="1200" kern="100" dirty="0">
                <a:effectLst/>
                <a:latin typeface="Calibri" panose="020F0502020204030204" pitchFamily="34" charset="0"/>
                <a:ea typeface="Calibri" panose="020F0502020204030204" pitchFamily="34" charset="0"/>
                <a:cs typeface="Times New Roman" panose="02020603050405020304" pitchFamily="18" charset="0"/>
              </a:rPr>
              <a:t>De snelheid waarmee iets trilt noemen we de frequentie van de trilling. Bij een lage frequentie, dus een langzame trilling, horen we een lage toon. Bij een hoge frequentie, dus een snelle trilling, horen we een hoge toon. Demonstreer dit met de </a:t>
            </a:r>
            <a:r>
              <a:rPr lang="nl-NL" sz="1200" kern="100" dirty="0" err="1">
                <a:effectLst/>
                <a:latin typeface="Calibri" panose="020F0502020204030204" pitchFamily="34" charset="0"/>
                <a:ea typeface="Calibri" panose="020F0502020204030204" pitchFamily="34" charset="0"/>
                <a:cs typeface="Times New Roman" panose="02020603050405020304" pitchFamily="18" charset="0"/>
              </a:rPr>
              <a:t>interactive</a:t>
            </a:r>
            <a:r>
              <a:rPr lang="nl-NL" sz="1200" kern="100" dirty="0">
                <a:effectLst/>
                <a:latin typeface="Calibri" panose="020F0502020204030204" pitchFamily="34" charset="0"/>
                <a:ea typeface="Calibri" panose="020F0502020204030204" pitchFamily="34" charset="0"/>
                <a:cs typeface="Times New Roman" panose="02020603050405020304" pitchFamily="18" charset="0"/>
              </a:rPr>
              <a:t> Volume en toonhoogte (druk op plaatje in dia of gebruik </a:t>
            </a:r>
            <a:r>
              <a:rPr lang="it-IT" sz="1200" kern="100" dirty="0">
                <a:effectLst/>
                <a:latin typeface="Aptos" panose="020B0004020202020204" pitchFamily="34" charset="0"/>
                <a:ea typeface="Aptos" panose="020B0004020202020204" pitchFamily="34" charset="0"/>
                <a:cs typeface="Times New Roman" panose="02020603050405020304" pitchFamily="18" charset="0"/>
              </a:rPr>
              <a:t>https://maakkundelessen.nl/?slide=423&amp;_gl=1*ruio63*_ga*MTM1MTc0NzE2Mi4xNzE4MjY2ODM4*_ga_JJXRYHV9KQ*MTcyODg4OTU0MC40NC4wLjE3Mjg4ODk1NDQuMC4wLjA.</a:t>
            </a:r>
            <a:endParaRPr lang="nl-NL" sz="1200" kern="100" dirty="0">
              <a:effectLst/>
              <a:latin typeface="Aptos" panose="020B0004020202020204" pitchFamily="34" charset="0"/>
              <a:ea typeface="Aptos" panose="020B0004020202020204" pitchFamily="34" charset="0"/>
              <a:cs typeface="Times New Roman" panose="02020603050405020304" pitchFamily="18" charset="0"/>
            </a:endParaRPr>
          </a:p>
          <a:p>
            <a:pPr marL="449580"/>
            <a:r>
              <a:rPr lang="nl-NL" sz="1200" kern="100" dirty="0">
                <a:effectLst/>
                <a:latin typeface="Calibri" panose="020F0502020204030204" pitchFamily="34" charset="0"/>
                <a:ea typeface="Calibri" panose="020F0502020204030204" pitchFamily="34" charset="0"/>
                <a:cs typeface="Times New Roman" panose="02020603050405020304" pitchFamily="18" charset="0"/>
              </a:rPr>
              <a:t>) </a:t>
            </a:r>
            <a:r>
              <a:rPr lang="it-IT" sz="1200" kern="100" dirty="0">
                <a:effectLst/>
                <a:latin typeface="Aptos" panose="020B0004020202020204" pitchFamily="34" charset="0"/>
                <a:ea typeface="Aptos" panose="020B0004020202020204" pitchFamily="34" charset="0"/>
                <a:cs typeface="Times New Roman" panose="02020603050405020304" pitchFamily="18" charset="0"/>
              </a:rPr>
              <a:t>    </a:t>
            </a:r>
            <a:endParaRPr lang="nl-NL" sz="1200" kern="100" dirty="0">
              <a:effectLst/>
              <a:latin typeface="Aptos" panose="020B0004020202020204" pitchFamily="34" charset="0"/>
              <a:ea typeface="Aptos" panose="020B0004020202020204" pitchFamily="34" charset="0"/>
              <a:cs typeface="Times New Roman" panose="02020603050405020304" pitchFamily="18" charset="0"/>
            </a:endParaRPr>
          </a:p>
          <a:p>
            <a:pPr marL="449580"/>
            <a:r>
              <a:rPr lang="nl-NL" sz="12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nl-NL" sz="1200" kern="100" dirty="0">
              <a:effectLst/>
              <a:latin typeface="Aptos" panose="020B0004020202020204" pitchFamily="34" charset="0"/>
              <a:ea typeface="Aptos" panose="020B0004020202020204" pitchFamily="34" charset="0"/>
              <a:cs typeface="Times New Roman" panose="02020603050405020304" pitchFamily="18" charset="0"/>
            </a:endParaRPr>
          </a:p>
          <a:p>
            <a:pPr marL="449580"/>
            <a:r>
              <a:rPr lang="nl-NL" sz="1200" kern="100" dirty="0">
                <a:effectLst/>
                <a:latin typeface="Calibri" panose="020F0502020204030204" pitchFamily="34" charset="0"/>
                <a:ea typeface="Calibri" panose="020F0502020204030204" pitchFamily="34" charset="0"/>
                <a:cs typeface="Times New Roman" panose="02020603050405020304" pitchFamily="18" charset="0"/>
              </a:rPr>
              <a:t>Tip: pak een liniaal en doe het proefje van de vorige les nog een keer als demo.</a:t>
            </a:r>
            <a:endParaRPr lang="nl-NL" sz="1200" kern="100" dirty="0">
              <a:effectLst/>
              <a:latin typeface="Aptos" panose="020B0004020202020204" pitchFamily="34" charset="0"/>
              <a:ea typeface="Aptos" panose="020B0004020202020204" pitchFamily="34" charset="0"/>
              <a:cs typeface="Times New Roman" panose="02020603050405020304" pitchFamily="18" charset="0"/>
            </a:endParaRPr>
          </a:p>
          <a:p>
            <a:r>
              <a:rPr lang="nl-NL" sz="12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nl-NL"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it-IT" sz="1200" kern="100" dirty="0">
                <a:effectLst/>
                <a:latin typeface="Aptos" panose="020B0004020202020204" pitchFamily="34" charset="0"/>
                <a:ea typeface="Aptos" panose="020B0004020202020204" pitchFamily="34" charset="0"/>
                <a:cs typeface="Times New Roman" panose="02020603050405020304" pitchFamily="18" charset="0"/>
              </a:rPr>
              <a:t> </a:t>
            </a:r>
            <a:endParaRPr lang="nl-NL" dirty="0"/>
          </a:p>
        </p:txBody>
      </p:sp>
      <p:sp>
        <p:nvSpPr>
          <p:cNvPr id="4" name="Tijdelijke aanduiding voor dianummer 3"/>
          <p:cNvSpPr>
            <a:spLocks noGrp="1"/>
          </p:cNvSpPr>
          <p:nvPr>
            <p:ph type="sldNum" sz="quarter" idx="5"/>
          </p:nvPr>
        </p:nvSpPr>
        <p:spPr/>
        <p:txBody>
          <a:bodyPr/>
          <a:lstStyle/>
          <a:p>
            <a:fld id="{D00AB3E2-0CDA-40CE-ACA3-E2D81F4542B6}" type="slidenum">
              <a:rPr lang="nl-NL" smtClean="0"/>
              <a:t>3</a:t>
            </a:fld>
            <a:endParaRPr lang="nl-NL"/>
          </a:p>
        </p:txBody>
      </p:sp>
    </p:spTree>
    <p:extLst>
      <p:ext uri="{BB962C8B-B14F-4D97-AF65-F5344CB8AC3E}">
        <p14:creationId xmlns:p14="http://schemas.microsoft.com/office/powerpoint/2010/main" val="2770735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FA520C-4059-973B-A102-0A8BD70219D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D5E9533-0AAD-C0CE-BBE1-6CA734CBE98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81D54E2-60BB-A899-65B8-0B7C6CC27658}"/>
              </a:ext>
            </a:extLst>
          </p:cNvPr>
          <p:cNvSpPr>
            <a:spLocks noGrp="1"/>
          </p:cNvSpPr>
          <p:nvPr>
            <p:ph type="body" idx="1"/>
          </p:nvPr>
        </p:nvSpPr>
        <p:spPr/>
        <p:txBody>
          <a:bodyPr/>
          <a:lstStyle/>
          <a:p>
            <a:r>
              <a:rPr lang="nl-NL" sz="1200" kern="100" dirty="0">
                <a:effectLst/>
                <a:latin typeface="Calibri" panose="020F0502020204030204" pitchFamily="34" charset="0"/>
                <a:ea typeface="Calibri" panose="020F0502020204030204" pitchFamily="34" charset="0"/>
                <a:cs typeface="Times New Roman" panose="02020603050405020304" pitchFamily="18" charset="0"/>
              </a:rPr>
              <a:t>2.2       Terugkoppeling van de vorige les – Frequentie en decibel </a:t>
            </a:r>
            <a:endParaRPr lang="nl-NL" sz="1200" kern="100" dirty="0">
              <a:effectLst/>
              <a:latin typeface="Aptos" panose="020B0004020202020204" pitchFamily="34" charset="0"/>
              <a:ea typeface="Aptos" panose="020B0004020202020204" pitchFamily="34" charset="0"/>
              <a:cs typeface="Times New Roman" panose="02020603050405020304" pitchFamily="18" charset="0"/>
            </a:endParaRPr>
          </a:p>
          <a:p>
            <a:pPr indent="449580"/>
            <a:r>
              <a:rPr lang="nl-NL" sz="1200" kern="100" dirty="0">
                <a:effectLst/>
                <a:latin typeface="Calibri" panose="020F0502020204030204" pitchFamily="34" charset="0"/>
                <a:ea typeface="Calibri" panose="020F0502020204030204" pitchFamily="34" charset="0"/>
                <a:cs typeface="Times New Roman" panose="02020603050405020304" pitchFamily="18" charset="0"/>
              </a:rPr>
              <a:t>Klassikaal – 5 minuten</a:t>
            </a:r>
            <a:endParaRPr lang="nl-NL" sz="1200" kern="100" dirty="0">
              <a:effectLst/>
              <a:latin typeface="Aptos" panose="020B0004020202020204" pitchFamily="34" charset="0"/>
              <a:ea typeface="Aptos" panose="020B0004020202020204" pitchFamily="34" charset="0"/>
              <a:cs typeface="Times New Roman" panose="02020603050405020304" pitchFamily="18" charset="0"/>
            </a:endParaRPr>
          </a:p>
          <a:p>
            <a:pPr indent="449580"/>
            <a:r>
              <a:rPr lang="nl-NL" sz="12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nl-NL" sz="1200" kern="100" dirty="0">
              <a:effectLst/>
              <a:latin typeface="Aptos" panose="020B0004020202020204" pitchFamily="34" charset="0"/>
              <a:ea typeface="Aptos" panose="020B0004020202020204" pitchFamily="34" charset="0"/>
              <a:cs typeface="Times New Roman" panose="02020603050405020304" pitchFamily="18" charset="0"/>
            </a:endParaRPr>
          </a:p>
          <a:p>
            <a:pPr indent="449580"/>
            <a:r>
              <a:rPr lang="nl-NL" sz="1200" kern="100" dirty="0">
                <a:effectLst/>
                <a:latin typeface="Calibri" panose="020F0502020204030204" pitchFamily="34" charset="0"/>
                <a:ea typeface="Calibri" panose="020F0502020204030204" pitchFamily="34" charset="0"/>
                <a:cs typeface="Times New Roman" panose="02020603050405020304" pitchFamily="18" charset="0"/>
              </a:rPr>
              <a:t>Hard en zacht of volume</a:t>
            </a:r>
            <a:endParaRPr lang="nl-NL" sz="1200" kern="100" dirty="0">
              <a:effectLst/>
              <a:latin typeface="Aptos" panose="020B0004020202020204" pitchFamily="34" charset="0"/>
              <a:ea typeface="Aptos" panose="020B0004020202020204" pitchFamily="34" charset="0"/>
              <a:cs typeface="Times New Roman" panose="02020603050405020304" pitchFamily="18" charset="0"/>
            </a:endParaRPr>
          </a:p>
          <a:p>
            <a:pPr marL="449580"/>
            <a:r>
              <a:rPr lang="nl-NL" sz="1200" kern="100" dirty="0">
                <a:effectLst/>
                <a:latin typeface="Calibri" panose="020F0502020204030204" pitchFamily="34" charset="0"/>
                <a:ea typeface="Calibri" panose="020F0502020204030204" pitchFamily="34" charset="0"/>
                <a:cs typeface="Times New Roman" panose="02020603050405020304" pitchFamily="18" charset="0"/>
              </a:rPr>
              <a:t>In de vorige les hebben de leerlingen ook gezien dat de liniaal grote en kleine trillingen kan maken. Vraag wat voor geluid de leerlingen hoorden bij een grote trilling. </a:t>
            </a:r>
            <a:r>
              <a:rPr lang="nl-NL" sz="1200" i="1" kern="100" dirty="0">
                <a:effectLst/>
                <a:latin typeface="Calibri" panose="020F0502020204030204" pitchFamily="34" charset="0"/>
                <a:ea typeface="Calibri" panose="020F0502020204030204" pitchFamily="34" charset="0"/>
                <a:cs typeface="Times New Roman" panose="02020603050405020304" pitchFamily="18" charset="0"/>
              </a:rPr>
              <a:t>Het geluid was harder. </a:t>
            </a:r>
            <a:r>
              <a:rPr lang="nl-NL" sz="1200" kern="100" dirty="0">
                <a:effectLst/>
                <a:latin typeface="Calibri" panose="020F0502020204030204" pitchFamily="34" charset="0"/>
                <a:ea typeface="Calibri" panose="020F0502020204030204" pitchFamily="34" charset="0"/>
                <a:cs typeface="Times New Roman" panose="02020603050405020304" pitchFamily="18" charset="0"/>
              </a:rPr>
              <a:t>Vraag wat voor geluid de leerlingen hoorden bij een kleine trilling. </a:t>
            </a:r>
            <a:r>
              <a:rPr lang="nl-NL" sz="1200" i="1" kern="100" dirty="0">
                <a:effectLst/>
                <a:latin typeface="Calibri" panose="020F0502020204030204" pitchFamily="34" charset="0"/>
                <a:ea typeface="Calibri" panose="020F0502020204030204" pitchFamily="34" charset="0"/>
                <a:cs typeface="Times New Roman" panose="02020603050405020304" pitchFamily="18" charset="0"/>
              </a:rPr>
              <a:t>Het geluid was zachter.</a:t>
            </a:r>
            <a:endParaRPr lang="nl-NL" sz="1200" kern="100" dirty="0">
              <a:effectLst/>
              <a:latin typeface="Aptos" panose="020B0004020202020204" pitchFamily="34" charset="0"/>
              <a:ea typeface="Aptos" panose="020B0004020202020204" pitchFamily="34" charset="0"/>
              <a:cs typeface="Times New Roman" panose="02020603050405020304" pitchFamily="18" charset="0"/>
            </a:endParaRPr>
          </a:p>
          <a:p>
            <a:pPr marL="449580"/>
            <a:r>
              <a:rPr lang="nl-NL" sz="12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nl-NL" sz="1200" kern="100" dirty="0">
              <a:effectLst/>
              <a:latin typeface="Aptos" panose="020B0004020202020204" pitchFamily="34" charset="0"/>
              <a:ea typeface="Aptos" panose="020B0004020202020204" pitchFamily="34" charset="0"/>
              <a:cs typeface="Times New Roman" panose="02020603050405020304" pitchFamily="18" charset="0"/>
            </a:endParaRPr>
          </a:p>
          <a:p>
            <a:pPr marL="449580"/>
            <a:r>
              <a:rPr lang="nl-NL" sz="1200" kern="100" dirty="0">
                <a:effectLst/>
                <a:latin typeface="Calibri" panose="020F0502020204030204" pitchFamily="34" charset="0"/>
                <a:ea typeface="Calibri" panose="020F0502020204030204" pitchFamily="34" charset="0"/>
                <a:cs typeface="Times New Roman" panose="02020603050405020304" pitchFamily="18" charset="0"/>
              </a:rPr>
              <a:t>Leg uit dat hoe hard een geluid is, afhangt van de grootte van de trilling. Een grote trilling produceert een hard geluid, een kleine trilling produceert een zacht geluid. Demonstreer dit met de </a:t>
            </a:r>
            <a:r>
              <a:rPr lang="nl-NL" sz="1200" kern="100" dirty="0" err="1">
                <a:effectLst/>
                <a:latin typeface="Calibri" panose="020F0502020204030204" pitchFamily="34" charset="0"/>
                <a:ea typeface="Calibri" panose="020F0502020204030204" pitchFamily="34" charset="0"/>
                <a:cs typeface="Times New Roman" panose="02020603050405020304" pitchFamily="18" charset="0"/>
              </a:rPr>
              <a:t>interactive</a:t>
            </a:r>
            <a:r>
              <a:rPr lang="nl-NL" sz="1200" kern="100" dirty="0">
                <a:effectLst/>
                <a:latin typeface="Calibri" panose="020F0502020204030204" pitchFamily="34" charset="0"/>
                <a:ea typeface="Calibri" panose="020F0502020204030204" pitchFamily="34" charset="0"/>
                <a:cs typeface="Times New Roman" panose="02020603050405020304" pitchFamily="18" charset="0"/>
              </a:rPr>
              <a:t> Volume en toonhoogte (druk op plaatje in dia).</a:t>
            </a:r>
            <a:r>
              <a:rPr lang="it-IT" sz="1200" kern="100" dirty="0">
                <a:effectLst/>
                <a:latin typeface="Aptos" panose="020B0004020202020204" pitchFamily="34" charset="0"/>
                <a:ea typeface="Aptos" panose="020B0004020202020204" pitchFamily="34" charset="0"/>
                <a:cs typeface="Times New Roman" panose="02020603050405020304" pitchFamily="18" charset="0"/>
              </a:rPr>
              <a:t> </a:t>
            </a:r>
          </a:p>
          <a:p>
            <a:pPr marL="449580"/>
            <a:endParaRPr lang="it-IT" sz="1200" kern="100" dirty="0">
              <a:effectLst/>
              <a:latin typeface="Aptos" panose="020B0004020202020204" pitchFamily="34" charset="0"/>
              <a:ea typeface="Aptos" panose="020B0004020202020204" pitchFamily="34" charset="0"/>
              <a:cs typeface="Times New Roman" panose="02020603050405020304" pitchFamily="18" charset="0"/>
            </a:endParaRPr>
          </a:p>
          <a:p>
            <a:pPr marL="449580"/>
            <a:r>
              <a:rPr lang="nl-NL" sz="1800" kern="100" dirty="0">
                <a:effectLst/>
                <a:latin typeface="Calibri" panose="020F0502020204030204" pitchFamily="34" charset="0"/>
                <a:ea typeface="Calibri" panose="020F0502020204030204" pitchFamily="34" charset="0"/>
                <a:cs typeface="Times New Roman" panose="02020603050405020304" pitchFamily="18" charset="0"/>
              </a:rPr>
              <a:t>Decibel</a:t>
            </a:r>
          </a:p>
          <a:p>
            <a:pPr marL="449580"/>
            <a:r>
              <a:rPr lang="nl-NL" sz="1800" kern="100" dirty="0">
                <a:effectLst/>
                <a:latin typeface="Calibri" panose="020F0502020204030204" pitchFamily="34" charset="0"/>
                <a:ea typeface="Calibri" panose="020F0502020204030204" pitchFamily="34" charset="0"/>
                <a:cs typeface="Times New Roman" panose="02020603050405020304" pitchFamily="18" charset="0"/>
              </a:rPr>
              <a:t>Geluid kunnen we meten met een decibelmeter. Deze meter laat zien hoe hard het geluid is in decibel</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a:t>
            </a: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 Net zoals we een thermometer kunnen gebruiken om de temperatuur te meten in Celsius en een weegschaal gebruiken om te meten hoe zwaar iets is in gram. Hoe harder het geluid, hoe meer decibel de meter zal aangeven. Een gemiddelde radio staat op ongeveer 75 dB, maar de versterker bij een muziekconcert maakt een geluid dat ongeveer 103 dB luid is. Boven de 85 dB kan geluid schadelijk zijn voor je oren en heb je gehoorbescherming nodig. (druk op decibel voor een kort filmpje)</a:t>
            </a:r>
            <a:endParaRPr lang="nl-NL" sz="1800" kern="100" dirty="0">
              <a:effectLst/>
              <a:latin typeface="Aptos" panose="020B0004020202020204" pitchFamily="34" charset="0"/>
              <a:ea typeface="Aptos" panose="020B0004020202020204" pitchFamily="34" charset="0"/>
              <a:cs typeface="Times New Roman" panose="02020603050405020304" pitchFamily="18" charset="0"/>
            </a:endParaRPr>
          </a:p>
          <a:p>
            <a:pPr marL="449580"/>
            <a:r>
              <a:rPr lang="nl-NL"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nl-NL" sz="1800" kern="100" dirty="0">
              <a:effectLst/>
              <a:latin typeface="Aptos" panose="020B0004020202020204" pitchFamily="34" charset="0"/>
              <a:ea typeface="Aptos" panose="020B0004020202020204" pitchFamily="34" charset="0"/>
              <a:cs typeface="Times New Roman" panose="02020603050405020304" pitchFamily="18" charset="0"/>
            </a:endParaRPr>
          </a:p>
          <a:p>
            <a:pPr marL="449580"/>
            <a:endParaRPr lang="it-IT" sz="1200" kern="100" dirty="0">
              <a:effectLst/>
              <a:latin typeface="Aptos" panose="020B0004020202020204" pitchFamily="34" charset="0"/>
              <a:ea typeface="Aptos" panose="020B0004020202020204" pitchFamily="34" charset="0"/>
              <a:cs typeface="Times New Roman" panose="02020603050405020304" pitchFamily="18" charset="0"/>
            </a:endParaRPr>
          </a:p>
          <a:p>
            <a:pPr marL="449580"/>
            <a:endParaRPr lang="nl-NL"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ijdelijke aanduiding voor dianummer 3">
            <a:extLst>
              <a:ext uri="{FF2B5EF4-FFF2-40B4-BE49-F238E27FC236}">
                <a16:creationId xmlns:a16="http://schemas.microsoft.com/office/drawing/2014/main" id="{8371DDBD-3417-C841-21DC-0A62B15C09B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0AB3E2-0CDA-40CE-ACA3-E2D81F4542B6}"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41073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OPTIONEEL</a:t>
            </a:r>
          </a:p>
          <a:p>
            <a:pPr indent="449580"/>
            <a:r>
              <a:rPr lang="nl-NL" sz="1200" kern="100" dirty="0">
                <a:effectLst/>
                <a:latin typeface="Calibri" panose="020F0502020204030204" pitchFamily="34" charset="0"/>
                <a:ea typeface="Calibri" panose="020F0502020204030204" pitchFamily="34" charset="0"/>
                <a:cs typeface="Times New Roman" panose="02020603050405020304" pitchFamily="18" charset="0"/>
              </a:rPr>
              <a:t>Oscilloscoop </a:t>
            </a:r>
            <a:r>
              <a:rPr lang="it-IT" sz="1200" kern="100" dirty="0">
                <a:effectLst/>
                <a:latin typeface="Aptos" panose="020B0004020202020204" pitchFamily="34" charset="0"/>
                <a:ea typeface="Aptos" panose="020B0004020202020204" pitchFamily="34" charset="0"/>
                <a:cs typeface="Times New Roman" panose="02020603050405020304" pitchFamily="18" charset="0"/>
              </a:rPr>
              <a:t>   </a:t>
            </a:r>
            <a:endParaRPr lang="nl-NL" sz="1200" kern="100" dirty="0">
              <a:effectLst/>
              <a:latin typeface="Aptos" panose="020B0004020202020204" pitchFamily="34" charset="0"/>
              <a:ea typeface="Aptos" panose="020B0004020202020204" pitchFamily="34" charset="0"/>
              <a:cs typeface="Times New Roman" panose="02020603050405020304" pitchFamily="18" charset="0"/>
            </a:endParaRPr>
          </a:p>
          <a:p>
            <a:pPr indent="449580"/>
            <a:r>
              <a:rPr lang="nl-NL" sz="1200" kern="100" dirty="0">
                <a:effectLst/>
                <a:latin typeface="Calibri" panose="020F0502020204030204" pitchFamily="34" charset="0"/>
                <a:ea typeface="Calibri" panose="020F0502020204030204" pitchFamily="34" charset="0"/>
                <a:cs typeface="Times New Roman" panose="02020603050405020304" pitchFamily="18" charset="0"/>
              </a:rPr>
              <a:t>Klassikaal – 5 minuten</a:t>
            </a:r>
            <a:endParaRPr lang="nl-NL" sz="1200" kern="100" dirty="0">
              <a:effectLst/>
              <a:latin typeface="Aptos" panose="020B0004020202020204" pitchFamily="34" charset="0"/>
              <a:ea typeface="Aptos" panose="020B0004020202020204" pitchFamily="34" charset="0"/>
              <a:cs typeface="Times New Roman" panose="02020603050405020304" pitchFamily="18" charset="0"/>
            </a:endParaRPr>
          </a:p>
          <a:p>
            <a:pPr marL="449580"/>
            <a:r>
              <a:rPr lang="nl-NL" sz="1200" kern="100" dirty="0">
                <a:effectLst/>
                <a:latin typeface="Calibri" panose="020F0502020204030204" pitchFamily="34" charset="0"/>
                <a:ea typeface="Calibri" panose="020F0502020204030204" pitchFamily="34" charset="0"/>
                <a:cs typeface="Times New Roman" panose="02020603050405020304" pitchFamily="18" charset="0"/>
              </a:rPr>
              <a:t>Als we het uiteinde van de liniaal volgen, gaat deze op en neer. Stel je voor, ik leg hier een pen op. Dan ziet de lijn die de pen tekent eruit als een verticale lijn. Als ik nu de liniaal binnen één seconde verschuif, zien we dat de pen, in plaats van een verticale lijn, een golvende lijn tekent. </a:t>
            </a:r>
            <a:endParaRPr lang="nl-NL" sz="1200" kern="100" dirty="0">
              <a:effectLst/>
              <a:latin typeface="Aptos" panose="020B0004020202020204" pitchFamily="34" charset="0"/>
              <a:ea typeface="Aptos" panose="020B0004020202020204" pitchFamily="34" charset="0"/>
              <a:cs typeface="Times New Roman" panose="02020603050405020304" pitchFamily="18" charset="0"/>
            </a:endParaRPr>
          </a:p>
          <a:p>
            <a:pPr marL="449580"/>
            <a:r>
              <a:rPr lang="nl-NL" sz="12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nl-NL" sz="1200" kern="100" dirty="0">
              <a:effectLst/>
              <a:latin typeface="Aptos" panose="020B0004020202020204" pitchFamily="34" charset="0"/>
              <a:ea typeface="Aptos" panose="020B0004020202020204" pitchFamily="34" charset="0"/>
              <a:cs typeface="Times New Roman" panose="02020603050405020304" pitchFamily="18" charset="0"/>
            </a:endParaRPr>
          </a:p>
          <a:p>
            <a:pPr marL="449580"/>
            <a:r>
              <a:rPr lang="nl-NL" sz="1200" kern="100" dirty="0">
                <a:effectLst/>
                <a:latin typeface="Calibri" panose="020F0502020204030204" pitchFamily="34" charset="0"/>
                <a:ea typeface="Calibri" panose="020F0502020204030204" pitchFamily="34" charset="0"/>
                <a:cs typeface="Times New Roman" panose="02020603050405020304" pitchFamily="18" charset="0"/>
              </a:rPr>
              <a:t>Bij een lage toon trilt de liniaal langzaam. Dan is de golvende lijn een beetje uitgerekt. Bij een hoge toon trilt de liniaal sneller. Dan zitten de golven van de lijn een stuk dichter op elkaar. </a:t>
            </a:r>
            <a:endParaRPr lang="nl-NL" sz="1200" kern="100" dirty="0">
              <a:effectLst/>
              <a:latin typeface="Aptos" panose="020B0004020202020204" pitchFamily="34" charset="0"/>
              <a:ea typeface="Aptos" panose="020B0004020202020204" pitchFamily="34" charset="0"/>
              <a:cs typeface="Times New Roman" panose="02020603050405020304" pitchFamily="18" charset="0"/>
            </a:endParaRPr>
          </a:p>
          <a:p>
            <a:pPr marL="449580"/>
            <a:r>
              <a:rPr lang="nl-NL" sz="12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nl-NL" sz="1200" kern="100" dirty="0">
              <a:effectLst/>
              <a:latin typeface="Aptos" panose="020B0004020202020204" pitchFamily="34" charset="0"/>
              <a:ea typeface="Aptos" panose="020B0004020202020204" pitchFamily="34" charset="0"/>
              <a:cs typeface="Times New Roman" panose="02020603050405020304" pitchFamily="18" charset="0"/>
            </a:endParaRPr>
          </a:p>
          <a:p>
            <a:pPr marL="449580"/>
            <a:r>
              <a:rPr lang="nl-NL" sz="1200" kern="100" dirty="0">
                <a:effectLst/>
                <a:latin typeface="Calibri" panose="020F0502020204030204" pitchFamily="34" charset="0"/>
                <a:ea typeface="Calibri" panose="020F0502020204030204" pitchFamily="34" charset="0"/>
                <a:cs typeface="Times New Roman" panose="02020603050405020304" pitchFamily="18" charset="0"/>
              </a:rPr>
              <a:t>Hoeveel golven we in een bepaalde tijd kunnen waarnemen, heet de frequentie van d</a:t>
            </a:r>
            <a:r>
              <a:rPr lang="it-IT" sz="1200" kern="100" dirty="0">
                <a:effectLst/>
                <a:latin typeface="Aptos" panose="020B0004020202020204" pitchFamily="34" charset="0"/>
                <a:ea typeface="Aptos" panose="020B0004020202020204" pitchFamily="34" charset="0"/>
                <a:cs typeface="Times New Roman" panose="02020603050405020304" pitchFamily="18" charset="0"/>
              </a:rPr>
              <a:t> </a:t>
            </a:r>
            <a:r>
              <a:rPr lang="nl-NL" sz="1200" kern="100" dirty="0">
                <a:effectLst/>
                <a:latin typeface="Calibri" panose="020F0502020204030204" pitchFamily="34" charset="0"/>
                <a:ea typeface="Calibri" panose="020F0502020204030204" pitchFamily="34" charset="0"/>
                <a:cs typeface="Times New Roman" panose="02020603050405020304" pitchFamily="18" charset="0"/>
              </a:rPr>
              <a:t>e trilling. Een oscilloscoop met een microfoon kan geluidstrillingen laten zien. De microfoon vertaalt de geluidstrillingen naar elektrische trillingen. Deze elektrische trillingen kan de oscilloscoop op het scherm laten zien, en dat ziet eruit als de grafiek die we net hebben getekend.</a:t>
            </a:r>
            <a:endParaRPr lang="nl-NL"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D00AB3E2-0CDA-40CE-ACA3-E2D81F4542B6}" type="slidenum">
              <a:rPr lang="nl-NL" smtClean="0"/>
              <a:t>5</a:t>
            </a:fld>
            <a:endParaRPr lang="nl-NL"/>
          </a:p>
        </p:txBody>
      </p:sp>
    </p:spTree>
    <p:extLst>
      <p:ext uri="{BB962C8B-B14F-4D97-AF65-F5344CB8AC3E}">
        <p14:creationId xmlns:p14="http://schemas.microsoft.com/office/powerpoint/2010/main" val="1253826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00" dirty="0">
                <a:effectLst/>
                <a:latin typeface="Calibri" panose="020F0502020204030204" pitchFamily="34" charset="0"/>
                <a:ea typeface="Calibri" panose="020F0502020204030204" pitchFamily="34" charset="0"/>
                <a:cs typeface="Times New Roman" panose="02020603050405020304" pitchFamily="18" charset="0"/>
              </a:rPr>
              <a:t>2.3 </a:t>
            </a:r>
            <a:r>
              <a:rPr lang="it-IT" sz="1200" b="1" kern="100" dirty="0">
                <a:effectLst/>
                <a:latin typeface="Aptos" panose="020B0004020202020204" pitchFamily="34" charset="0"/>
                <a:ea typeface="Aptos" panose="020B0004020202020204" pitchFamily="34" charset="0"/>
                <a:cs typeface="Times New Roman" panose="02020603050405020304" pitchFamily="18" charset="0"/>
              </a:rPr>
              <a:t>	</a:t>
            </a:r>
            <a:r>
              <a:rPr lang="nl-NL" sz="1200" b="1" kern="100" dirty="0">
                <a:effectLst/>
                <a:latin typeface="Calibri" panose="020F0502020204030204" pitchFamily="34" charset="0"/>
                <a:ea typeface="Calibri" panose="020F0502020204030204" pitchFamily="34" charset="0"/>
                <a:cs typeface="Times New Roman" panose="02020603050405020304" pitchFamily="18" charset="0"/>
              </a:rPr>
              <a:t>Experiment </a:t>
            </a:r>
            <a:r>
              <a:rPr lang="nl-NL" sz="1200" kern="100" dirty="0">
                <a:effectLst/>
                <a:latin typeface="Calibri" panose="020F0502020204030204" pitchFamily="34" charset="0"/>
                <a:ea typeface="Calibri" panose="020F0502020204030204" pitchFamily="34" charset="0"/>
                <a:cs typeface="Times New Roman" panose="02020603050405020304" pitchFamily="18" charset="0"/>
              </a:rPr>
              <a:t>– Vormen versterkers onderzoeken</a:t>
            </a:r>
            <a:r>
              <a:rPr lang="it-IT" sz="1200" kern="100" dirty="0">
                <a:effectLst/>
                <a:latin typeface="Aptos" panose="020B0004020202020204" pitchFamily="34" charset="0"/>
                <a:ea typeface="Aptos" panose="020B0004020202020204" pitchFamily="34" charset="0"/>
                <a:cs typeface="Times New Roman" panose="02020603050405020304" pitchFamily="18" charset="0"/>
              </a:rPr>
              <a:t>   </a:t>
            </a:r>
            <a:endParaRPr lang="nl-NL" sz="1200" kern="100" dirty="0">
              <a:effectLst/>
              <a:latin typeface="Aptos" panose="020B0004020202020204" pitchFamily="34" charset="0"/>
              <a:ea typeface="Aptos" panose="020B0004020202020204" pitchFamily="34" charset="0"/>
              <a:cs typeface="Times New Roman" panose="02020603050405020304" pitchFamily="18" charset="0"/>
            </a:endParaRPr>
          </a:p>
          <a:p>
            <a:r>
              <a:rPr lang="nl-NL" sz="1400" kern="100" dirty="0">
                <a:effectLst/>
                <a:latin typeface="Aptos" panose="020B0004020202020204" pitchFamily="34" charset="0"/>
                <a:ea typeface="Aptos" panose="020B0004020202020204" pitchFamily="34" charset="0"/>
                <a:cs typeface="Times New Roman" panose="02020603050405020304" pitchFamily="18" charset="0"/>
              </a:rPr>
              <a:t>	</a:t>
            </a:r>
            <a:r>
              <a:rPr lang="nl-NL" sz="1200" kern="100" dirty="0">
                <a:effectLst/>
                <a:latin typeface="Calibri" panose="020F0502020204030204" pitchFamily="34" charset="0"/>
                <a:ea typeface="Calibri" panose="020F0502020204030204" pitchFamily="34" charset="0"/>
                <a:cs typeface="Times New Roman" panose="02020603050405020304" pitchFamily="18" charset="0"/>
              </a:rPr>
              <a:t>Tweetallen – 15 minuten</a:t>
            </a:r>
            <a:r>
              <a:rPr lang="it-IT" sz="1200" kern="100" dirty="0">
                <a:effectLst/>
                <a:latin typeface="Aptos" panose="020B0004020202020204" pitchFamily="34" charset="0"/>
                <a:ea typeface="Aptos" panose="020B0004020202020204" pitchFamily="34" charset="0"/>
                <a:cs typeface="Times New Roman" panose="02020603050405020304" pitchFamily="18" charset="0"/>
              </a:rPr>
              <a:t>  </a:t>
            </a:r>
            <a:endParaRPr lang="nl-NL" sz="1200" kern="100" dirty="0">
              <a:effectLst/>
              <a:latin typeface="Aptos" panose="020B0004020202020204" pitchFamily="34" charset="0"/>
              <a:ea typeface="Aptos" panose="020B0004020202020204" pitchFamily="34" charset="0"/>
              <a:cs typeface="Times New Roman" panose="02020603050405020304" pitchFamily="18" charset="0"/>
            </a:endParaRPr>
          </a:p>
          <a:p>
            <a:pPr marL="449580"/>
            <a:r>
              <a:rPr lang="nl-NL" sz="12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nl-NL" sz="1200" kern="100" dirty="0">
              <a:effectLst/>
              <a:latin typeface="Aptos" panose="020B0004020202020204" pitchFamily="34" charset="0"/>
              <a:ea typeface="Aptos" panose="020B0004020202020204" pitchFamily="34" charset="0"/>
              <a:cs typeface="Times New Roman" panose="02020603050405020304" pitchFamily="18" charset="0"/>
            </a:endParaRPr>
          </a:p>
          <a:p>
            <a:pPr marL="449580"/>
            <a:r>
              <a:rPr lang="nl-NL" sz="1200" kern="100" dirty="0">
                <a:effectLst/>
                <a:latin typeface="Calibri" panose="020F0502020204030204" pitchFamily="34" charset="0"/>
                <a:ea typeface="Calibri" panose="020F0502020204030204" pitchFamily="34" charset="0"/>
                <a:cs typeface="Times New Roman" panose="02020603050405020304" pitchFamily="18" charset="0"/>
              </a:rPr>
              <a:t>Herinner de leerlingen aan het experiment met het elastiekje en de kartonnen beker, waarvan ze later een deel hebben afgeknipt. Vraag wat ze opviel aan het geluid toen de beker nog heel was. Vraag wat er gebeurde met het geluid toen de beker was afgeknipt.  </a:t>
            </a:r>
            <a:r>
              <a:rPr lang="nl-NL" sz="1200" i="1" kern="100" dirty="0">
                <a:effectLst/>
                <a:latin typeface="Calibri" panose="020F0502020204030204" pitchFamily="34" charset="0"/>
                <a:ea typeface="Calibri" panose="020F0502020204030204" pitchFamily="34" charset="0"/>
                <a:cs typeface="Times New Roman" panose="02020603050405020304" pitchFamily="18" charset="0"/>
              </a:rPr>
              <a:t>Het geluid van de afgeknipte beker was zachter dan het geluid van de hele beker.</a:t>
            </a:r>
            <a:r>
              <a:rPr lang="it-IT" sz="1200" kern="100" dirty="0">
                <a:effectLst/>
                <a:latin typeface="Aptos" panose="020B0004020202020204" pitchFamily="34" charset="0"/>
                <a:ea typeface="Aptos" panose="020B0004020202020204" pitchFamily="34" charset="0"/>
                <a:cs typeface="Times New Roman" panose="02020603050405020304" pitchFamily="18" charset="0"/>
              </a:rPr>
              <a:t> </a:t>
            </a:r>
            <a:endParaRPr lang="nl-NL" sz="1200" kern="100" dirty="0">
              <a:effectLst/>
              <a:latin typeface="Aptos" panose="020B0004020202020204" pitchFamily="34" charset="0"/>
              <a:ea typeface="Aptos" panose="020B0004020202020204" pitchFamily="34" charset="0"/>
              <a:cs typeface="Times New Roman" panose="02020603050405020304" pitchFamily="18" charset="0"/>
            </a:endParaRPr>
          </a:p>
          <a:p>
            <a:pPr marL="449580">
              <a:lnSpc>
                <a:spcPct val="107000"/>
              </a:lnSpc>
              <a:spcAft>
                <a:spcPts val="800"/>
              </a:spcAft>
            </a:pPr>
            <a:br>
              <a:rPr lang="it-IT" sz="1200" kern="100" dirty="0">
                <a:effectLst/>
                <a:latin typeface="Aptos" panose="020B0004020202020204" pitchFamily="34" charset="0"/>
                <a:ea typeface="Aptos" panose="020B0004020202020204" pitchFamily="34" charset="0"/>
                <a:cs typeface="Times New Roman" panose="02020603050405020304" pitchFamily="18" charset="0"/>
              </a:rPr>
            </a:br>
            <a:r>
              <a:rPr lang="nl-NL" sz="1200" kern="100" dirty="0">
                <a:effectLst/>
                <a:latin typeface="Calibri" panose="020F0502020204030204" pitchFamily="34" charset="0"/>
                <a:ea typeface="Calibri" panose="020F0502020204030204" pitchFamily="34" charset="0"/>
                <a:cs typeface="Times New Roman" panose="02020603050405020304" pitchFamily="18" charset="0"/>
              </a:rPr>
              <a:t>Herhaal het probleem: </a:t>
            </a:r>
            <a:r>
              <a:rPr lang="it-IT" sz="1200" i="1" kern="100" dirty="0">
                <a:effectLst/>
                <a:latin typeface="Calibri" panose="020F0502020204030204" pitchFamily="34" charset="0"/>
                <a:ea typeface="Calibri" panose="020F0502020204030204" pitchFamily="34" charset="0"/>
                <a:cs typeface="Times New Roman" panose="02020603050405020304" pitchFamily="18" charset="0"/>
              </a:rPr>
              <a:t>Jullie staan buiten helemaal klaar om samen een TikTok opnemen maar helaas is de muziek die uit de telefoon komt te zacht om het dansje goed te kunnen uitvoeren. Een speaker kopen is te duur, kunnen jullie het op een andere manier oplossen?</a:t>
            </a:r>
            <a:endParaRPr lang="nl-NL" sz="1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D00AB3E2-0CDA-40CE-ACA3-E2D81F4542B6}" type="slidenum">
              <a:rPr lang="nl-NL" smtClean="0"/>
              <a:t>6</a:t>
            </a:fld>
            <a:endParaRPr lang="nl-NL"/>
          </a:p>
        </p:txBody>
      </p:sp>
    </p:spTree>
    <p:extLst>
      <p:ext uri="{BB962C8B-B14F-4D97-AF65-F5344CB8AC3E}">
        <p14:creationId xmlns:p14="http://schemas.microsoft.com/office/powerpoint/2010/main" val="1377741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dirty="0">
                <a:effectLst/>
                <a:latin typeface="Calibri" panose="020F0502020204030204" pitchFamily="34" charset="0"/>
                <a:ea typeface="Calibri" panose="020F0502020204030204" pitchFamily="34" charset="0"/>
              </a:rPr>
              <a:t>Vertel de leerlingen dat ze een versterker gaan ontwerpen, een versterker is een toestel waarmee je geluid kan versterken. Bijvoorbeeld de kartonnen beker. </a:t>
            </a:r>
            <a:r>
              <a:rPr lang="nl-NL" sz="1200" dirty="0">
                <a:effectLst/>
                <a:latin typeface="Calibri" panose="020F0502020204030204" pitchFamily="34" charset="0"/>
                <a:ea typeface="Calibri" panose="020F0502020204030204" pitchFamily="34" charset="0"/>
              </a:rPr>
              <a:t>Laat voorbeelden van een elektrische versterker zien en akoestische versterkers, zoals de klankkast van een gitaar, de hoorn van een grammofoon of de vormen van een kathedraal. </a:t>
            </a:r>
            <a:endParaRPr lang="nl-NL" dirty="0"/>
          </a:p>
          <a:p>
            <a:endParaRPr lang="nl-NL" dirty="0"/>
          </a:p>
        </p:txBody>
      </p:sp>
      <p:sp>
        <p:nvSpPr>
          <p:cNvPr id="4" name="Tijdelijke aanduiding voor dianummer 3"/>
          <p:cNvSpPr>
            <a:spLocks noGrp="1"/>
          </p:cNvSpPr>
          <p:nvPr>
            <p:ph type="sldNum" sz="quarter" idx="5"/>
          </p:nvPr>
        </p:nvSpPr>
        <p:spPr/>
        <p:txBody>
          <a:bodyPr/>
          <a:lstStyle/>
          <a:p>
            <a:fld id="{D00AB3E2-0CDA-40CE-ACA3-E2D81F4542B6}" type="slidenum">
              <a:rPr lang="nl-NL" smtClean="0"/>
              <a:t>7</a:t>
            </a:fld>
            <a:endParaRPr lang="nl-NL"/>
          </a:p>
        </p:txBody>
      </p:sp>
    </p:spTree>
    <p:extLst>
      <p:ext uri="{BB962C8B-B14F-4D97-AF65-F5344CB8AC3E}">
        <p14:creationId xmlns:p14="http://schemas.microsoft.com/office/powerpoint/2010/main" val="128732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449580">
              <a:lnSpc>
                <a:spcPct val="107000"/>
              </a:lnSpc>
              <a:spcAft>
                <a:spcPts val="800"/>
              </a:spcAft>
            </a:pPr>
            <a:r>
              <a:rPr lang="nl-NL" sz="1200" kern="100" dirty="0">
                <a:effectLst/>
                <a:latin typeface="Calibri" panose="020F0502020204030204" pitchFamily="34" charset="0"/>
                <a:ea typeface="Calibri" panose="020F0502020204030204" pitchFamily="34" charset="0"/>
                <a:cs typeface="Times New Roman" panose="02020603050405020304" pitchFamily="18" charset="0"/>
              </a:rPr>
              <a:t>De leerlingen meten in dit experiment het verschil tussen niet-versterkt geluid en versterkt geluid, afkomstig van een mobiele telefoon. Ze meten dit met een decibelmeter. De leerlingen maken minimaal drie vormen van </a:t>
            </a:r>
            <a:r>
              <a:rPr lang="it-IT" sz="1200" kern="100" dirty="0">
                <a:effectLst/>
                <a:latin typeface="Aptos" panose="020B0004020202020204" pitchFamily="34" charset="0"/>
                <a:ea typeface="Aptos" panose="020B0004020202020204" pitchFamily="34" charset="0"/>
                <a:cs typeface="Times New Roman" panose="02020603050405020304" pitchFamily="18" charset="0"/>
              </a:rPr>
              <a:t> </a:t>
            </a:r>
            <a:r>
              <a:rPr lang="nl-NL" sz="1200" kern="100" dirty="0">
                <a:effectLst/>
                <a:latin typeface="Calibri" panose="020F0502020204030204" pitchFamily="34" charset="0"/>
                <a:ea typeface="Calibri" panose="020F0502020204030204" pitchFamily="34" charset="0"/>
                <a:cs typeface="Times New Roman" panose="02020603050405020304" pitchFamily="18" charset="0"/>
              </a:rPr>
              <a:t>versterkers en meten het verschil in decibel om te kijken welke vorm het geluid het beste versterkt. De versterkers </a:t>
            </a:r>
            <a:r>
              <a:rPr lang="it-IT" sz="1200" kern="100" dirty="0">
                <a:effectLst/>
                <a:latin typeface="Aptos" panose="020B0004020202020204" pitchFamily="34" charset="0"/>
                <a:ea typeface="Aptos" panose="020B0004020202020204" pitchFamily="34" charset="0"/>
                <a:cs typeface="Times New Roman" panose="02020603050405020304" pitchFamily="18" charset="0"/>
              </a:rPr>
              <a:t> </a:t>
            </a:r>
            <a:r>
              <a:rPr lang="nl-NL" sz="1200" kern="100" dirty="0">
                <a:effectLst/>
                <a:latin typeface="Calibri" panose="020F0502020204030204" pitchFamily="34" charset="0"/>
                <a:ea typeface="Calibri" panose="020F0502020204030204" pitchFamily="34" charset="0"/>
                <a:cs typeface="Times New Roman" panose="02020603050405020304" pitchFamily="18" charset="0"/>
              </a:rPr>
              <a:t>maken ze met papier en tape. De geluidsbron is een mobiele telefoon. Voor de decibelmeters kunnen de leerlingen een app downloaden die de geluidsintensiteit meet.</a:t>
            </a:r>
            <a:r>
              <a:rPr lang="it-IT" sz="1200" kern="100" dirty="0">
                <a:effectLst/>
                <a:latin typeface="Aptos" panose="020B0004020202020204" pitchFamily="34" charset="0"/>
                <a:ea typeface="Aptos" panose="020B0004020202020204" pitchFamily="34" charset="0"/>
                <a:cs typeface="Times New Roman" panose="02020603050405020304" pitchFamily="18" charset="0"/>
              </a:rPr>
              <a:t>      </a:t>
            </a:r>
            <a:endParaRPr lang="nl-NL"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it-IT" sz="12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r>
              <a:rPr lang="it-IT" sz="1200" kern="100" dirty="0">
                <a:effectLst/>
                <a:latin typeface="Aptos" panose="020B0004020202020204" pitchFamily="34" charset="0"/>
                <a:cs typeface="Times New Roman" panose="02020603050405020304" pitchFamily="18" charset="0"/>
              </a:rPr>
              <a:t>Vertel over mogelijke vormen:</a:t>
            </a:r>
          </a:p>
          <a:p>
            <a:pPr marL="171450" indent="-171450">
              <a:lnSpc>
                <a:spcPct val="107000"/>
              </a:lnSpc>
              <a:spcAft>
                <a:spcPts val="800"/>
              </a:spcAft>
              <a:buFontTx/>
              <a:buChar char="-"/>
            </a:pPr>
            <a:r>
              <a:rPr lang="it-IT" sz="1200" kern="100" dirty="0">
                <a:effectLst/>
                <a:latin typeface="Aptos" panose="020B0004020202020204" pitchFamily="34" charset="0"/>
                <a:cs typeface="Times New Roman" panose="02020603050405020304" pitchFamily="18" charset="0"/>
              </a:rPr>
              <a:t>Cilinder</a:t>
            </a:r>
          </a:p>
          <a:p>
            <a:pPr marL="171450" indent="-171450">
              <a:lnSpc>
                <a:spcPct val="107000"/>
              </a:lnSpc>
              <a:spcAft>
                <a:spcPts val="800"/>
              </a:spcAft>
              <a:buFontTx/>
              <a:buChar char="-"/>
            </a:pPr>
            <a:r>
              <a:rPr lang="it-IT" sz="1200" kern="100" dirty="0">
                <a:effectLst/>
                <a:latin typeface="Aptos" panose="020B0004020202020204" pitchFamily="34" charset="0"/>
                <a:cs typeface="Times New Roman" panose="02020603050405020304" pitchFamily="18" charset="0"/>
              </a:rPr>
              <a:t>Korte toeter</a:t>
            </a:r>
          </a:p>
          <a:p>
            <a:pPr marL="171450" indent="-171450">
              <a:lnSpc>
                <a:spcPct val="107000"/>
              </a:lnSpc>
              <a:spcAft>
                <a:spcPts val="800"/>
              </a:spcAft>
              <a:buFontTx/>
              <a:buChar char="-"/>
            </a:pPr>
            <a:r>
              <a:rPr lang="it-IT" sz="1200" kern="100" dirty="0">
                <a:effectLst/>
                <a:latin typeface="Aptos" panose="020B0004020202020204" pitchFamily="34" charset="0"/>
                <a:cs typeface="Times New Roman" panose="02020603050405020304" pitchFamily="18" charset="0"/>
              </a:rPr>
              <a:t>Lange toeter</a:t>
            </a:r>
          </a:p>
          <a:p>
            <a:pPr marL="171450" indent="-171450">
              <a:lnSpc>
                <a:spcPct val="107000"/>
              </a:lnSpc>
              <a:spcAft>
                <a:spcPts val="800"/>
              </a:spcAft>
              <a:buFontTx/>
              <a:buChar char="-"/>
            </a:pPr>
            <a:r>
              <a:rPr lang="it-IT" sz="1200" kern="100" dirty="0">
                <a:effectLst/>
                <a:latin typeface="Aptos" panose="020B0004020202020204" pitchFamily="34" charset="0"/>
                <a:cs typeface="Times New Roman" panose="02020603050405020304" pitchFamily="18" charset="0"/>
              </a:rPr>
              <a:t>Toeter met kleine diameter</a:t>
            </a:r>
          </a:p>
          <a:p>
            <a:pPr marL="171450" indent="-171450">
              <a:lnSpc>
                <a:spcPct val="107000"/>
              </a:lnSpc>
              <a:spcAft>
                <a:spcPts val="800"/>
              </a:spcAft>
              <a:buFontTx/>
              <a:buChar char="-"/>
            </a:pPr>
            <a:r>
              <a:rPr lang="it-IT" sz="1200" kern="100" dirty="0">
                <a:effectLst/>
                <a:latin typeface="Aptos" panose="020B0004020202020204" pitchFamily="34" charset="0"/>
                <a:cs typeface="Times New Roman" panose="02020603050405020304" pitchFamily="18" charset="0"/>
              </a:rPr>
              <a:t>Toeter met met grote diameter</a:t>
            </a:r>
          </a:p>
          <a:p>
            <a:pPr marL="171450" indent="-171450">
              <a:lnSpc>
                <a:spcPct val="107000"/>
              </a:lnSpc>
              <a:spcAft>
                <a:spcPts val="800"/>
              </a:spcAft>
              <a:buFontTx/>
              <a:buChar char="-"/>
            </a:pPr>
            <a:r>
              <a:rPr lang="it-IT" sz="1200" kern="100" dirty="0">
                <a:effectLst/>
                <a:latin typeface="Aptos" panose="020B0004020202020204" pitchFamily="34" charset="0"/>
                <a:cs typeface="Times New Roman" panose="02020603050405020304" pitchFamily="18" charset="0"/>
              </a:rPr>
              <a:t>Doosje</a:t>
            </a:r>
          </a:p>
          <a:p>
            <a:pPr marL="0" indent="0">
              <a:lnSpc>
                <a:spcPct val="107000"/>
              </a:lnSpc>
              <a:spcAft>
                <a:spcPts val="800"/>
              </a:spcAft>
              <a:buFontTx/>
              <a:buNone/>
            </a:pPr>
            <a:r>
              <a:rPr lang="it-IT" sz="1200" kern="100" dirty="0">
                <a:effectLst/>
                <a:latin typeface="Aptos" panose="020B0004020202020204" pitchFamily="34" charset="0"/>
                <a:cs typeface="Times New Roman" panose="02020603050405020304" pitchFamily="18" charset="0"/>
              </a:rPr>
              <a:t>Moedig de leerlingen ook aan om met andere vormen te experimenteren </a:t>
            </a:r>
            <a:endParaRPr lang="nl-NL" dirty="0"/>
          </a:p>
        </p:txBody>
      </p:sp>
      <p:sp>
        <p:nvSpPr>
          <p:cNvPr id="4" name="Tijdelijke aanduiding voor dianummer 3"/>
          <p:cNvSpPr>
            <a:spLocks noGrp="1"/>
          </p:cNvSpPr>
          <p:nvPr>
            <p:ph type="sldNum" sz="quarter" idx="5"/>
          </p:nvPr>
        </p:nvSpPr>
        <p:spPr/>
        <p:txBody>
          <a:bodyPr/>
          <a:lstStyle/>
          <a:p>
            <a:fld id="{D00AB3E2-0CDA-40CE-ACA3-E2D81F4542B6}" type="slidenum">
              <a:rPr lang="nl-NL" smtClean="0"/>
              <a:t>8</a:t>
            </a:fld>
            <a:endParaRPr lang="nl-NL"/>
          </a:p>
        </p:txBody>
      </p:sp>
    </p:spTree>
    <p:extLst>
      <p:ext uri="{BB962C8B-B14F-4D97-AF65-F5344CB8AC3E}">
        <p14:creationId xmlns:p14="http://schemas.microsoft.com/office/powerpoint/2010/main" val="385133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189F2-6387-F099-E2AB-F9C46034AB7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1A2A95D-899F-8B75-136A-5A13E98AF17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69BE2E1-CB7E-ECBB-45DF-3BD64DD72277}"/>
              </a:ext>
            </a:extLst>
          </p:cNvPr>
          <p:cNvSpPr>
            <a:spLocks noGrp="1"/>
          </p:cNvSpPr>
          <p:nvPr>
            <p:ph type="body" idx="1"/>
          </p:nvPr>
        </p:nvSpPr>
        <p:spPr/>
        <p:txBody>
          <a:bodyPr/>
          <a:lstStyle/>
          <a:p>
            <a:pPr marL="449580" marR="0" lvl="0" indent="0" algn="l" defTabSz="914400" rtl="0" eaLnBrk="1" fontAlgn="auto" latinLnBrk="0" hangingPunct="1">
              <a:lnSpc>
                <a:spcPct val="107000"/>
              </a:lnSpc>
              <a:spcBef>
                <a:spcPts val="0"/>
              </a:spcBef>
              <a:spcAft>
                <a:spcPts val="800"/>
              </a:spcAft>
              <a:buClrTx/>
              <a:buSzTx/>
              <a:buFontTx/>
              <a:buNone/>
              <a:tabLst/>
              <a:defRPr/>
            </a:pPr>
            <a:r>
              <a:rPr lang="nl-NL" b="1" dirty="0"/>
              <a:t>Concludeer</a:t>
            </a:r>
            <a:r>
              <a:rPr lang="nl-NL" dirty="0"/>
              <a:t>: </a:t>
            </a: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afhankelijk van de testresultaten van de leerlingen, maar over het algemeen: </a:t>
            </a:r>
            <a:endParaRPr lang="nl-NL" sz="1800" kern="100" dirty="0">
              <a:effectLst/>
              <a:latin typeface="Aptos" panose="020B0004020202020204" pitchFamily="34" charset="0"/>
              <a:ea typeface="Aptos" panose="020B0004020202020204" pitchFamily="34" charset="0"/>
              <a:cs typeface="Times New Roman" panose="02020603050405020304" pitchFamily="18" charset="0"/>
            </a:endParaRPr>
          </a:p>
          <a:p>
            <a:pPr marL="449580">
              <a:lnSpc>
                <a:spcPct val="107000"/>
              </a:lnSpc>
              <a:spcAft>
                <a:spcPts val="800"/>
              </a:spcAft>
            </a:pPr>
            <a:endParaRPr lang="nl-NL" dirty="0"/>
          </a:p>
        </p:txBody>
      </p:sp>
      <p:sp>
        <p:nvSpPr>
          <p:cNvPr id="4" name="Tijdelijke aanduiding voor dianummer 3">
            <a:extLst>
              <a:ext uri="{FF2B5EF4-FFF2-40B4-BE49-F238E27FC236}">
                <a16:creationId xmlns:a16="http://schemas.microsoft.com/office/drawing/2014/main" id="{8DCD7C24-50F3-7A4D-E19B-00B7DBA425CA}"/>
              </a:ext>
            </a:extLst>
          </p:cNvPr>
          <p:cNvSpPr>
            <a:spLocks noGrp="1"/>
          </p:cNvSpPr>
          <p:nvPr>
            <p:ph type="sldNum" sz="quarter" idx="5"/>
          </p:nvPr>
        </p:nvSpPr>
        <p:spPr/>
        <p:txBody>
          <a:bodyPr/>
          <a:lstStyle/>
          <a:p>
            <a:fld id="{D00AB3E2-0CDA-40CE-ACA3-E2D81F4542B6}" type="slidenum">
              <a:rPr lang="nl-NL" smtClean="0"/>
              <a:t>9</a:t>
            </a:fld>
            <a:endParaRPr lang="nl-NL"/>
          </a:p>
        </p:txBody>
      </p:sp>
    </p:spTree>
    <p:extLst>
      <p:ext uri="{BB962C8B-B14F-4D97-AF65-F5344CB8AC3E}">
        <p14:creationId xmlns:p14="http://schemas.microsoft.com/office/powerpoint/2010/main" val="2479685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1A97F6-A5CD-BB25-1374-2FDB5B5D110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94E4CB7-3E00-9B56-E582-3DA09846C00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922EEC9-9034-9596-DA3E-C3ACBC3DDC68}"/>
              </a:ext>
            </a:extLst>
          </p:cNvPr>
          <p:cNvSpPr>
            <a:spLocks noGrp="1"/>
          </p:cNvSpPr>
          <p:nvPr>
            <p:ph type="body" idx="1"/>
          </p:nvPr>
        </p:nvSpPr>
        <p:spPr/>
        <p:txBody>
          <a:bodyPr/>
          <a:lstStyle/>
          <a:p>
            <a:r>
              <a:rPr lang="nl-NL" sz="1200" b="1" kern="100" dirty="0">
                <a:effectLst/>
                <a:latin typeface="Calibri" panose="020F0502020204030204" pitchFamily="34" charset="0"/>
                <a:ea typeface="Calibri" panose="020F0502020204030204" pitchFamily="34" charset="0"/>
                <a:cs typeface="Times New Roman" panose="02020603050405020304" pitchFamily="18" charset="0"/>
              </a:rPr>
              <a:t>Experiment 2</a:t>
            </a:r>
            <a:r>
              <a:rPr lang="nl-NL" sz="1200" kern="100" dirty="0">
                <a:effectLst/>
                <a:latin typeface="Calibri" panose="020F0502020204030204" pitchFamily="34" charset="0"/>
                <a:ea typeface="Calibri" panose="020F0502020204030204" pitchFamily="34" charset="0"/>
                <a:cs typeface="Times New Roman" panose="02020603050405020304" pitchFamily="18" charset="0"/>
              </a:rPr>
              <a:t> – Materialen van een versterker</a:t>
            </a:r>
            <a:endParaRPr lang="nl-NL" sz="1200" kern="100" dirty="0">
              <a:effectLst/>
              <a:latin typeface="Aptos" panose="020B0004020202020204" pitchFamily="34" charset="0"/>
              <a:ea typeface="Aptos" panose="020B0004020202020204" pitchFamily="34" charset="0"/>
              <a:cs typeface="Times New Roman" panose="02020603050405020304" pitchFamily="18" charset="0"/>
            </a:endParaRPr>
          </a:p>
          <a:p>
            <a:r>
              <a:rPr lang="nl-NL" sz="1400" kern="100" dirty="0">
                <a:effectLst/>
                <a:latin typeface="Aptos" panose="020B0004020202020204" pitchFamily="34" charset="0"/>
                <a:ea typeface="Aptos" panose="020B0004020202020204" pitchFamily="34" charset="0"/>
                <a:cs typeface="Times New Roman" panose="02020603050405020304" pitchFamily="18" charset="0"/>
              </a:rPr>
              <a:t>	</a:t>
            </a:r>
            <a:r>
              <a:rPr lang="nl-NL" sz="1200" kern="100" dirty="0">
                <a:effectLst/>
                <a:latin typeface="Calibri" panose="020F0502020204030204" pitchFamily="34" charset="0"/>
                <a:ea typeface="Calibri" panose="020F0502020204030204" pitchFamily="34" charset="0"/>
                <a:cs typeface="Times New Roman" panose="02020603050405020304" pitchFamily="18" charset="0"/>
              </a:rPr>
              <a:t>Tweetallen – 10 minuten</a:t>
            </a:r>
            <a:endParaRPr lang="nl-NL" sz="1200" kern="100" dirty="0">
              <a:effectLst/>
              <a:latin typeface="Aptos" panose="020B0004020202020204" pitchFamily="34" charset="0"/>
              <a:ea typeface="Aptos" panose="020B0004020202020204" pitchFamily="34" charset="0"/>
              <a:cs typeface="Times New Roman" panose="02020603050405020304" pitchFamily="18" charset="0"/>
            </a:endParaRPr>
          </a:p>
          <a:p>
            <a:pPr marL="449580"/>
            <a:r>
              <a:rPr lang="nl-NL" sz="1200" kern="100" dirty="0">
                <a:effectLst/>
                <a:latin typeface="Calibri" panose="020F0502020204030204" pitchFamily="34" charset="0"/>
                <a:ea typeface="Calibri" panose="020F0502020204030204" pitchFamily="34" charset="0"/>
                <a:cs typeface="Times New Roman" panose="02020603050405020304" pitchFamily="18" charset="0"/>
              </a:rPr>
              <a:t>De leerlingen meten in dit experiment het verschil tussen niet-versterkt geluid van een mobiele telefoon en het versterkte geluid met een decibelmeter. De leerlingen maken versterkers van verschillend materiaal, maar met dezelfde vorm</a:t>
            </a:r>
            <a:r>
              <a:rPr lang="it-IT" sz="1200" kern="100" dirty="0">
                <a:effectLst/>
                <a:latin typeface="Aptos" panose="020B0004020202020204" pitchFamily="34" charset="0"/>
                <a:ea typeface="Aptos" panose="020B0004020202020204" pitchFamily="34" charset="0"/>
                <a:cs typeface="Times New Roman" panose="02020603050405020304" pitchFamily="18" charset="0"/>
              </a:rPr>
              <a:t>  </a:t>
            </a:r>
            <a:r>
              <a:rPr lang="nl-NL" sz="1200" kern="100" dirty="0">
                <a:effectLst/>
                <a:latin typeface="Calibri" panose="020F0502020204030204" pitchFamily="34" charset="0"/>
                <a:ea typeface="Calibri" panose="020F0502020204030204" pitchFamily="34" charset="0"/>
                <a:cs typeface="Times New Roman" panose="02020603050405020304" pitchFamily="18" charset="0"/>
              </a:rPr>
              <a:t>, en meten het verschil in decibel om te kijken welk materiaal het geluid het beste versterkt. De vormen maken ze met papier en tape. De geluidsbron is een mobiele telefoon. Voor de decibelmeters kunnen de leerlingen een app downloaden die de geluidsintensiteit meet.</a:t>
            </a:r>
            <a:endParaRPr lang="nl-NL" sz="1200" kern="100" dirty="0">
              <a:effectLst/>
              <a:latin typeface="Aptos" panose="020B0004020202020204" pitchFamily="34" charset="0"/>
              <a:ea typeface="Aptos" panose="020B0004020202020204" pitchFamily="34" charset="0"/>
              <a:cs typeface="Times New Roman" panose="02020603050405020304" pitchFamily="18" charset="0"/>
            </a:endParaRPr>
          </a:p>
          <a:p>
            <a:pPr marL="449580"/>
            <a:r>
              <a:rPr lang="nl-NL" sz="1200" kern="100" dirty="0">
                <a:effectLst/>
                <a:latin typeface="Calibri" panose="020F0502020204030204" pitchFamily="34" charset="0"/>
                <a:ea typeface="Calibri" panose="020F0502020204030204" pitchFamily="34" charset="0"/>
                <a:cs typeface="Times New Roman" panose="02020603050405020304" pitchFamily="18" charset="0"/>
              </a:rPr>
              <a:t>Let op dat de leerlingen steeds hetzelfde stukje muziek op hetzelfde volume laten horen tijdens de test.</a:t>
            </a:r>
            <a:endParaRPr lang="nl-NL"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it-IT" sz="1200" kern="100" dirty="0">
                <a:effectLst/>
                <a:latin typeface="Aptos" panose="020B0004020202020204" pitchFamily="34" charset="0"/>
                <a:ea typeface="Aptos" panose="020B0004020202020204" pitchFamily="34" charset="0"/>
                <a:cs typeface="Times New Roman" panose="02020603050405020304" pitchFamily="18" charset="0"/>
              </a:rPr>
              <a:t>  </a:t>
            </a:r>
            <a:endParaRPr lang="nl-NL" sz="1200" kern="100" dirty="0">
              <a:effectLst/>
              <a:latin typeface="Aptos" panose="020B0004020202020204" pitchFamily="34" charset="0"/>
              <a:ea typeface="Aptos" panose="020B0004020202020204" pitchFamily="34" charset="0"/>
              <a:cs typeface="Times New Roman" panose="02020603050405020304" pitchFamily="18" charset="0"/>
            </a:endParaRPr>
          </a:p>
          <a:p>
            <a:pPr marL="449580">
              <a:lnSpc>
                <a:spcPct val="107000"/>
              </a:lnSpc>
              <a:spcAft>
                <a:spcPts val="800"/>
              </a:spcAft>
            </a:pPr>
            <a:endParaRPr lang="nl-NL" dirty="0"/>
          </a:p>
        </p:txBody>
      </p:sp>
      <p:sp>
        <p:nvSpPr>
          <p:cNvPr id="4" name="Tijdelijke aanduiding voor dianummer 3">
            <a:extLst>
              <a:ext uri="{FF2B5EF4-FFF2-40B4-BE49-F238E27FC236}">
                <a16:creationId xmlns:a16="http://schemas.microsoft.com/office/drawing/2014/main" id="{168B5EA6-8FC8-E2D0-7016-9F50D9129CD9}"/>
              </a:ext>
            </a:extLst>
          </p:cNvPr>
          <p:cNvSpPr>
            <a:spLocks noGrp="1"/>
          </p:cNvSpPr>
          <p:nvPr>
            <p:ph type="sldNum" sz="quarter" idx="5"/>
          </p:nvPr>
        </p:nvSpPr>
        <p:spPr/>
        <p:txBody>
          <a:bodyPr/>
          <a:lstStyle/>
          <a:p>
            <a:fld id="{D00AB3E2-0CDA-40CE-ACA3-E2D81F4542B6}" type="slidenum">
              <a:rPr lang="nl-NL" smtClean="0"/>
              <a:t>10</a:t>
            </a:fld>
            <a:endParaRPr lang="nl-NL"/>
          </a:p>
        </p:txBody>
      </p:sp>
    </p:spTree>
    <p:extLst>
      <p:ext uri="{BB962C8B-B14F-4D97-AF65-F5344CB8AC3E}">
        <p14:creationId xmlns:p14="http://schemas.microsoft.com/office/powerpoint/2010/main" val="7018064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ools en tips">
    <p:spTree>
      <p:nvGrpSpPr>
        <p:cNvPr id="1" name=""/>
        <p:cNvGrpSpPr/>
        <p:nvPr/>
      </p:nvGrpSpPr>
      <p:grpSpPr>
        <a:xfrm>
          <a:off x="0" y="0"/>
          <a:ext cx="0" cy="0"/>
          <a:chOff x="0" y="0"/>
          <a:chExt cx="0" cy="0"/>
        </a:xfrm>
      </p:grpSpPr>
      <p:pic>
        <p:nvPicPr>
          <p:cNvPr id="7" name="Afbeelding 6" descr="Afbeelding met Lettertype, tekst, Graphics, grafische vormgeving&#10;&#10;Automatisch gegenereerde beschrijving">
            <a:extLst>
              <a:ext uri="{FF2B5EF4-FFF2-40B4-BE49-F238E27FC236}">
                <a16:creationId xmlns:a16="http://schemas.microsoft.com/office/drawing/2014/main" id="{D88AA63F-D118-4749-BC07-7A919C61CBAA}"/>
              </a:ext>
            </a:extLst>
          </p:cNvPr>
          <p:cNvPicPr>
            <a:picLocks noChangeAspect="1"/>
          </p:cNvPicPr>
          <p:nvPr userDrawn="1"/>
        </p:nvPicPr>
        <p:blipFill>
          <a:blip r:embed="rId2"/>
          <a:stretch>
            <a:fillRect/>
          </a:stretch>
        </p:blipFill>
        <p:spPr>
          <a:xfrm>
            <a:off x="9830499" y="5715489"/>
            <a:ext cx="1812649" cy="608787"/>
          </a:xfrm>
          <a:prstGeom prst="rect">
            <a:avLst/>
          </a:prstGeom>
        </p:spPr>
      </p:pic>
      <p:sp>
        <p:nvSpPr>
          <p:cNvPr id="10" name="Tijdelijke aanduiding voor dianummer 5">
            <a:extLst>
              <a:ext uri="{FF2B5EF4-FFF2-40B4-BE49-F238E27FC236}">
                <a16:creationId xmlns:a16="http://schemas.microsoft.com/office/drawing/2014/main" id="{3E1B42BA-7AF0-8F47-BBF0-5A2A564D2A9D}"/>
              </a:ext>
            </a:extLst>
          </p:cNvPr>
          <p:cNvSpPr txBox="1">
            <a:spLocks/>
          </p:cNvSpPr>
          <p:nvPr userDrawn="1"/>
        </p:nvSpPr>
        <p:spPr>
          <a:xfrm>
            <a:off x="8610600" y="396208"/>
            <a:ext cx="3030538" cy="365125"/>
          </a:xfrm>
          <a:prstGeom prst="rect">
            <a:avLst/>
          </a:prstGeom>
        </p:spPr>
        <p:txBody>
          <a:bodyPr vert="horz" lIns="0" tIns="0" rIns="0" bIns="0" rtlCol="0" anchor="ctr"/>
          <a:lstStyle>
            <a:defPPr>
              <a:defRPr lang="nl-NL"/>
            </a:defPPr>
            <a:lvl1pPr marL="0" algn="r" defTabSz="914400" rtl="0" eaLnBrk="1" latinLnBrk="0" hangingPunct="1">
              <a:defRPr sz="1200" b="1" kern="1200" baseline="0">
                <a:solidFill>
                  <a:schemeClr val="tx1"/>
                </a:solidFill>
                <a:latin typeface="Source Sans Pro" panose="020B0503030403020204"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B93FEE-3472-A94F-BAE6-926D351A95B5}" type="slidenum">
              <a:rPr lang="nl-NL" smtClean="0"/>
              <a:pPr/>
              <a:t>‹nr.›</a:t>
            </a:fld>
            <a:endParaRPr lang="nl-NL" dirty="0"/>
          </a:p>
        </p:txBody>
      </p:sp>
      <p:pic>
        <p:nvPicPr>
          <p:cNvPr id="11" name="Afbeelding 10" descr="Afbeelding met cirkel, Graphics, geel&#10;&#10;Automatisch gegenereerde beschrijving">
            <a:extLst>
              <a:ext uri="{FF2B5EF4-FFF2-40B4-BE49-F238E27FC236}">
                <a16:creationId xmlns:a16="http://schemas.microsoft.com/office/drawing/2014/main" id="{3531DCE9-3E3C-5847-801C-3BA71DB7B039}"/>
              </a:ext>
            </a:extLst>
          </p:cNvPr>
          <p:cNvPicPr>
            <a:picLocks noChangeAspect="1"/>
          </p:cNvPicPr>
          <p:nvPr userDrawn="1"/>
        </p:nvPicPr>
        <p:blipFill>
          <a:blip r:embed="rId3"/>
          <a:stretch>
            <a:fillRect/>
          </a:stretch>
        </p:blipFill>
        <p:spPr>
          <a:xfrm>
            <a:off x="11641138" y="396208"/>
            <a:ext cx="189350" cy="365125"/>
          </a:xfrm>
          <a:prstGeom prst="rect">
            <a:avLst/>
          </a:prstGeom>
        </p:spPr>
      </p:pic>
      <p:sp>
        <p:nvSpPr>
          <p:cNvPr id="12" name="Tekstvak 11">
            <a:extLst>
              <a:ext uri="{FF2B5EF4-FFF2-40B4-BE49-F238E27FC236}">
                <a16:creationId xmlns:a16="http://schemas.microsoft.com/office/drawing/2014/main" id="{EC430CDD-B619-8176-CEA0-071BE9BE8985}"/>
              </a:ext>
            </a:extLst>
          </p:cNvPr>
          <p:cNvSpPr txBox="1"/>
          <p:nvPr userDrawn="1"/>
        </p:nvSpPr>
        <p:spPr>
          <a:xfrm>
            <a:off x="9996462" y="-180000"/>
            <a:ext cx="2195538" cy="123111"/>
          </a:xfrm>
          <a:prstGeom prst="rect">
            <a:avLst/>
          </a:prstGeom>
          <a:noFill/>
        </p:spPr>
        <p:txBody>
          <a:bodyPr wrap="square" lIns="0" tIns="0" rIns="0" bIns="0" rtlCol="0">
            <a:spAutoFit/>
          </a:bodyPr>
          <a:lstStyle/>
          <a:p>
            <a:pPr algn="r"/>
            <a:r>
              <a:rPr lang="nl-NL" sz="800" baseline="0" dirty="0">
                <a:solidFill>
                  <a:schemeClr val="tx1"/>
                </a:solidFill>
                <a:latin typeface="Source Sans Pro" panose="020B0503030403020204" pitchFamily="34" charset="77"/>
              </a:rPr>
              <a:t>Tools en tips</a:t>
            </a:r>
          </a:p>
        </p:txBody>
      </p:sp>
      <p:sp>
        <p:nvSpPr>
          <p:cNvPr id="17" name="Tekstvak 16">
            <a:extLst>
              <a:ext uri="{FF2B5EF4-FFF2-40B4-BE49-F238E27FC236}">
                <a16:creationId xmlns:a16="http://schemas.microsoft.com/office/drawing/2014/main" id="{8DDDA25F-41E5-E789-0A83-E6584397C448}"/>
              </a:ext>
            </a:extLst>
          </p:cNvPr>
          <p:cNvSpPr txBox="1"/>
          <p:nvPr userDrawn="1"/>
        </p:nvSpPr>
        <p:spPr>
          <a:xfrm>
            <a:off x="2186884" y="1412340"/>
            <a:ext cx="2520000" cy="4895848"/>
          </a:xfrm>
          <a:prstGeom prst="rect">
            <a:avLst/>
          </a:prstGeom>
          <a:noFill/>
        </p:spPr>
        <p:txBody>
          <a:bodyPr wrap="square" lIns="0" tIns="0" rIns="0" bIns="0" rtlCol="0">
            <a:noAutofit/>
          </a:bodyPr>
          <a:lstStyle/>
          <a:p>
            <a:pPr marL="90488" indent="-90488">
              <a:tabLst/>
            </a:pPr>
            <a:r>
              <a:rPr lang="nl-NL" sz="933" b="1" baseline="0" dirty="0">
                <a:solidFill>
                  <a:schemeClr val="tx2"/>
                </a:solidFill>
                <a:latin typeface="Source Sans Pro" panose="020B0503030403020204" pitchFamily="34" charset="77"/>
              </a:rPr>
              <a:t>Algemeen </a:t>
            </a:r>
            <a:r>
              <a:rPr lang="nl-NL" sz="933" b="1" baseline="0" dirty="0" err="1">
                <a:solidFill>
                  <a:schemeClr val="tx2"/>
                </a:solidFill>
                <a:latin typeface="Source Sans Pro" panose="020B0503030403020204" pitchFamily="34" charset="77"/>
              </a:rPr>
              <a:t>Powerpoint</a:t>
            </a:r>
            <a:endParaRPr lang="nl-NL" sz="933" b="1" dirty="0">
              <a:solidFill>
                <a:schemeClr val="tx2"/>
              </a:solidFill>
              <a:latin typeface="Source Sans Pro" panose="020B0503030403020204" pitchFamily="34" charset="77"/>
            </a:endParaRPr>
          </a:p>
          <a:p>
            <a:pPr marL="90488" indent="-90488">
              <a:tabLst/>
            </a:pPr>
            <a:r>
              <a:rPr lang="nl-NL" sz="933" b="1" dirty="0">
                <a:latin typeface="Source Sans Pro" panose="020B0503030403020204" pitchFamily="34" charset="77"/>
              </a:rPr>
              <a:t>E</a:t>
            </a:r>
            <a:r>
              <a:rPr lang="nl-NL" sz="933" b="1" baseline="0" dirty="0">
                <a:latin typeface="Source Sans Pro" panose="020B0503030403020204" pitchFamily="34" charset="77"/>
              </a:rPr>
              <a:t>nkele tips</a:t>
            </a:r>
          </a:p>
          <a:p>
            <a:pPr marL="126000" indent="-126000">
              <a:buAutoNum type="arabicPeriod"/>
              <a:tabLst/>
            </a:pPr>
            <a:r>
              <a:rPr lang="nl-NL" sz="933" dirty="0">
                <a:latin typeface="Source Sans Pro" panose="020B0503030403020204" pitchFamily="34" charset="77"/>
              </a:rPr>
              <a:t>Gebruik de 1-6-6-regel: </a:t>
            </a:r>
            <a:br>
              <a:rPr lang="nl-NL" sz="933" dirty="0">
                <a:latin typeface="Source Sans Pro" panose="020B0503030403020204" pitchFamily="34" charset="77"/>
              </a:rPr>
            </a:br>
            <a:r>
              <a:rPr lang="nl-NL" sz="933" dirty="0">
                <a:latin typeface="Source Sans Pro" panose="020B0503030403020204" pitchFamily="34" charset="77"/>
              </a:rPr>
              <a:t>1 idee per dia; max 6 woorden per regel; </a:t>
            </a:r>
            <a:br>
              <a:rPr lang="nl-NL" sz="933" dirty="0">
                <a:latin typeface="Source Sans Pro" panose="020B0503030403020204" pitchFamily="34" charset="77"/>
              </a:rPr>
            </a:br>
            <a:r>
              <a:rPr lang="nl-NL" sz="933" dirty="0">
                <a:latin typeface="Source Sans Pro" panose="020B0503030403020204" pitchFamily="34" charset="77"/>
              </a:rPr>
              <a:t>max 6 regels per dia.</a:t>
            </a:r>
          </a:p>
          <a:p>
            <a:pPr marL="126000" indent="-126000">
              <a:buFontTx/>
              <a:buAutoNum type="arabicPeriod"/>
            </a:pPr>
            <a:r>
              <a:rPr lang="nl-NL" sz="933" dirty="0">
                <a:latin typeface="Source Sans Pro" panose="020B0503030403020204" pitchFamily="34" charset="77"/>
              </a:rPr>
              <a:t>Accentueer tekst alleen d.m.v. vette tekst.</a:t>
            </a:r>
          </a:p>
          <a:p>
            <a:pPr marL="126000" indent="-126000">
              <a:buFontTx/>
              <a:buAutoNum type="arabicPeriod"/>
            </a:pPr>
            <a:r>
              <a:rPr lang="nl-NL" sz="933" dirty="0">
                <a:latin typeface="Source Sans Pro" panose="020B0503030403020204" pitchFamily="34" charset="77"/>
              </a:rPr>
              <a:t>Zet de conclusie in de titel.</a:t>
            </a:r>
            <a:br>
              <a:rPr lang="nl-NL" sz="933" dirty="0">
                <a:latin typeface="Source Sans Pro" panose="020B0503030403020204" pitchFamily="34" charset="77"/>
              </a:rPr>
            </a:br>
            <a:r>
              <a:rPr lang="nl-NL" sz="933" dirty="0" err="1">
                <a:latin typeface="Source Sans Pro" panose="020B0503030403020204" pitchFamily="34" charset="77"/>
              </a:rPr>
              <a:t>Vb</a:t>
            </a:r>
            <a:r>
              <a:rPr lang="nl-NL" sz="933" dirty="0">
                <a:latin typeface="Source Sans Pro" panose="020B0503030403020204" pitchFamily="34" charset="77"/>
              </a:rPr>
              <a:t>: 35% bewoners ondervindt hinder.</a:t>
            </a:r>
          </a:p>
          <a:p>
            <a:pPr marL="126000" indent="-126000">
              <a:buFontTx/>
              <a:buAutoNum type="arabicPeriod"/>
            </a:pPr>
            <a:r>
              <a:rPr lang="nl-NL" sz="933" dirty="0">
                <a:latin typeface="Source Sans Pro" panose="020B0503030403020204" pitchFamily="34" charset="77"/>
              </a:rPr>
              <a:t>Zet bij een grafiek wat de boodschap is, zo kan het publiek gericht kijken en luisteren.</a:t>
            </a:r>
          </a:p>
          <a:p>
            <a:pPr marL="126000" indent="-126000">
              <a:buAutoNum type="arabicPeriod" startAt="6"/>
              <a:tabLst/>
            </a:pPr>
            <a:r>
              <a:rPr lang="nl-NL" sz="933" dirty="0">
                <a:latin typeface="Source Sans Pro" panose="020B0503030403020204" pitchFamily="34" charset="77"/>
              </a:rPr>
              <a:t>Gebruik overzichtelijke tabellen. Orden de informatie logisch en laat overbodige zaken weg. Zet de conclusie in de titel.</a:t>
            </a:r>
          </a:p>
          <a:p>
            <a:pPr marL="90488" indent="-90488"/>
            <a:endParaRPr lang="nl-NL" sz="933" b="1" baseline="0" dirty="0">
              <a:solidFill>
                <a:schemeClr val="tx2"/>
              </a:solidFill>
              <a:latin typeface="Source Sans Pro" panose="020B0503030403020204" pitchFamily="34" charset="77"/>
            </a:endParaRPr>
          </a:p>
          <a:p>
            <a:pPr marL="90488" indent="-90488"/>
            <a:r>
              <a:rPr lang="nl-NL" sz="933" b="1" baseline="0" dirty="0">
                <a:solidFill>
                  <a:schemeClr val="tx2"/>
                </a:solidFill>
                <a:latin typeface="Source Sans Pro" panose="020B0503030403020204" pitchFamily="34" charset="77"/>
              </a:rPr>
              <a:t>Nieuwe dia</a:t>
            </a:r>
          </a:p>
          <a:p>
            <a:pPr marL="126000" indent="-126000">
              <a:buAutoNum type="arabicPeriod"/>
              <a:tabLst/>
            </a:pPr>
            <a:r>
              <a:rPr lang="nl-NL" sz="933" baseline="0" dirty="0">
                <a:latin typeface="Source Sans Pro" panose="020B0503030403020204" pitchFamily="34" charset="77"/>
              </a:rPr>
              <a:t>Ga naar tabblad </a:t>
            </a:r>
            <a:r>
              <a:rPr lang="nl-NL" sz="933" u="sng" baseline="0" dirty="0">
                <a:latin typeface="Source Sans Pro" panose="020B0503030403020204" pitchFamily="34" charset="77"/>
              </a:rPr>
              <a:t>Start</a:t>
            </a:r>
          </a:p>
          <a:p>
            <a:pPr marL="126000" indent="-126000">
              <a:buAutoNum type="arabicPeriod"/>
              <a:tabLst/>
            </a:pPr>
            <a:r>
              <a:rPr lang="nl-NL" sz="933" baseline="0" dirty="0">
                <a:latin typeface="Source Sans Pro" panose="020B0503030403020204" pitchFamily="34" charset="77"/>
              </a:rPr>
              <a:t>Klik op het pijltje naast </a:t>
            </a:r>
            <a:r>
              <a:rPr lang="nl-NL" sz="933" u="sng" baseline="0" dirty="0">
                <a:latin typeface="Source Sans Pro" panose="020B0503030403020204" pitchFamily="34" charset="77"/>
              </a:rPr>
              <a:t>Nieuwe dia</a:t>
            </a:r>
          </a:p>
          <a:p>
            <a:pPr marL="126000" indent="-126000">
              <a:buAutoNum type="arabicPeriod"/>
              <a:tabLst/>
            </a:pPr>
            <a:r>
              <a:rPr lang="nl-NL" sz="933" baseline="0" dirty="0">
                <a:latin typeface="Source Sans Pro" panose="020B0503030403020204" pitchFamily="34" charset="77"/>
              </a:rPr>
              <a:t>Kies een van basisdia’s</a:t>
            </a:r>
          </a:p>
          <a:p>
            <a:pPr marL="126000" indent="-126000">
              <a:buAutoNum type="arabicPeriod"/>
              <a:tabLst/>
            </a:pPr>
            <a:endParaRPr lang="nl-NL" sz="933" baseline="0" dirty="0">
              <a:latin typeface="Source Sans Pro" panose="020B0503030403020204" pitchFamily="34" charset="77"/>
            </a:endParaRPr>
          </a:p>
          <a:p>
            <a:pPr>
              <a:tabLst/>
            </a:pPr>
            <a:r>
              <a:rPr lang="nl-NL" sz="933" b="1" baseline="0" dirty="0">
                <a:solidFill>
                  <a:schemeClr val="tx2"/>
                </a:solidFill>
                <a:latin typeface="Source Sans Pro" panose="020B0503030403020204" pitchFamily="34" charset="77"/>
              </a:rPr>
              <a:t>Grafieken</a:t>
            </a:r>
          </a:p>
          <a:p>
            <a:pPr marL="90488" indent="-90488">
              <a:tabLst/>
            </a:pPr>
            <a:r>
              <a:rPr lang="nl-NL" sz="933" b="1" dirty="0">
                <a:latin typeface="Source Sans Pro" panose="020B0503030403020204" pitchFamily="34" charset="77"/>
              </a:rPr>
              <a:t>Type wijzigen</a:t>
            </a:r>
            <a:endParaRPr lang="nl-NL" sz="933" b="1" baseline="0" dirty="0">
              <a:latin typeface="Source Sans Pro" panose="020B0503030403020204" pitchFamily="34" charset="77"/>
            </a:endParaRPr>
          </a:p>
          <a:p>
            <a:pPr marL="126000" indent="-126000">
              <a:buAutoNum type="arabicPeriod"/>
              <a:tabLst/>
            </a:pPr>
            <a:r>
              <a:rPr lang="nl-NL" sz="933" baseline="0" dirty="0">
                <a:latin typeface="Source Sans Pro" panose="020B0503030403020204" pitchFamily="34" charset="77"/>
              </a:rPr>
              <a:t>Klik met rechtermuisknop op</a:t>
            </a:r>
            <a:r>
              <a:rPr lang="nl-NL" sz="933" dirty="0">
                <a:latin typeface="Source Sans Pro" panose="020B0503030403020204" pitchFamily="34" charset="77"/>
              </a:rPr>
              <a:t> de grafiek</a:t>
            </a:r>
          </a:p>
          <a:p>
            <a:pPr marL="126000" indent="-126000">
              <a:tabLst/>
            </a:pPr>
            <a:r>
              <a:rPr lang="nl-NL" sz="933" baseline="0" dirty="0">
                <a:latin typeface="Source Sans Pro" panose="020B0503030403020204" pitchFamily="34" charset="77"/>
              </a:rPr>
              <a:t>2.	Klik op </a:t>
            </a:r>
            <a:r>
              <a:rPr lang="nl-NL" sz="933" u="sng" baseline="0" dirty="0">
                <a:latin typeface="Source Sans Pro" panose="020B0503030403020204" pitchFamily="34" charset="77"/>
              </a:rPr>
              <a:t>Ander type grafiekreeks</a:t>
            </a:r>
            <a:br>
              <a:rPr lang="nl-NL" sz="933" u="sng" baseline="0" dirty="0">
                <a:latin typeface="Source Sans Pro" panose="020B0503030403020204" pitchFamily="34" charset="77"/>
              </a:rPr>
            </a:br>
            <a:endParaRPr lang="nl-NL" sz="933" u="sng" baseline="0" dirty="0">
              <a:latin typeface="Source Sans Pro" panose="020B0503030403020204" pitchFamily="34" charset="77"/>
            </a:endParaRPr>
          </a:p>
          <a:p>
            <a:pPr marL="90488" indent="-90488">
              <a:tabLst/>
            </a:pPr>
            <a:r>
              <a:rPr lang="nl-NL" sz="933" b="1" dirty="0">
                <a:latin typeface="Source Sans Pro" panose="020B0503030403020204" pitchFamily="34" charset="77"/>
              </a:rPr>
              <a:t>Gegevens wijzigen</a:t>
            </a:r>
          </a:p>
          <a:p>
            <a:pPr marL="126000" indent="-126000">
              <a:buAutoNum type="arabicPeriod"/>
              <a:tabLst/>
            </a:pPr>
            <a:r>
              <a:rPr lang="nl-NL" sz="933" dirty="0">
                <a:latin typeface="Source Sans Pro" panose="020B0503030403020204" pitchFamily="34" charset="77"/>
              </a:rPr>
              <a:t>Klik met rechtermuisknop op de grafiek</a:t>
            </a:r>
          </a:p>
          <a:p>
            <a:pPr marL="126000" indent="-126000">
              <a:buAutoNum type="arabicPeriod"/>
              <a:tabLst/>
            </a:pPr>
            <a:r>
              <a:rPr lang="nl-NL" sz="933" dirty="0">
                <a:latin typeface="Source Sans Pro" panose="020B0503030403020204" pitchFamily="34" charset="77"/>
              </a:rPr>
              <a:t>Klik op </a:t>
            </a:r>
            <a:r>
              <a:rPr lang="nl-NL" sz="933" u="sng" dirty="0">
                <a:latin typeface="Source Sans Pro" panose="020B0503030403020204" pitchFamily="34" charset="77"/>
              </a:rPr>
              <a:t>Gegevens bewerken in Excel</a:t>
            </a:r>
          </a:p>
          <a:p>
            <a:pPr marL="126000" indent="-126000">
              <a:buAutoNum type="arabicPeriod"/>
              <a:tabLst/>
            </a:pPr>
            <a:endParaRPr lang="nl-NL" sz="933" dirty="0">
              <a:latin typeface="Source Sans Pro" panose="020B0503030403020204" pitchFamily="34" charset="77"/>
            </a:endParaRPr>
          </a:p>
        </p:txBody>
      </p:sp>
      <p:sp>
        <p:nvSpPr>
          <p:cNvPr id="18" name="Tekstvak 17">
            <a:extLst>
              <a:ext uri="{FF2B5EF4-FFF2-40B4-BE49-F238E27FC236}">
                <a16:creationId xmlns:a16="http://schemas.microsoft.com/office/drawing/2014/main" id="{039A2B4C-2E56-A043-FADB-55D6F6787BBA}"/>
              </a:ext>
            </a:extLst>
          </p:cNvPr>
          <p:cNvSpPr txBox="1"/>
          <p:nvPr userDrawn="1"/>
        </p:nvSpPr>
        <p:spPr>
          <a:xfrm>
            <a:off x="5087787" y="1412874"/>
            <a:ext cx="2520000" cy="4908355"/>
          </a:xfrm>
          <a:prstGeom prst="rect">
            <a:avLst/>
          </a:prstGeom>
          <a:noFill/>
        </p:spPr>
        <p:txBody>
          <a:bodyPr wrap="square" lIns="0" tIns="0" rIns="0" bIns="0" rtlCol="0">
            <a:noAutofit/>
          </a:bodyPr>
          <a:lstStyle/>
          <a:p>
            <a:pPr>
              <a:tabLst/>
            </a:pPr>
            <a:r>
              <a:rPr lang="nl-NL" sz="933" b="1" baseline="0" dirty="0">
                <a:solidFill>
                  <a:schemeClr val="tx2"/>
                </a:solidFill>
                <a:latin typeface="Source Sans Pro" panose="020B0503030403020204" pitchFamily="34" charset="77"/>
              </a:rPr>
              <a:t>Kleur</a:t>
            </a:r>
            <a:br>
              <a:rPr lang="nl-NL" sz="933" b="1" baseline="0" dirty="0">
                <a:solidFill>
                  <a:srgbClr val="C00000"/>
                </a:solidFill>
                <a:latin typeface="Source Sans Pro" panose="020B0503030403020204" pitchFamily="34" charset="77"/>
              </a:rPr>
            </a:br>
            <a:r>
              <a:rPr lang="nl-NL" sz="933" b="1" baseline="0" dirty="0">
                <a:latin typeface="Source Sans Pro" panose="020B0503030403020204" pitchFamily="34" charset="77"/>
              </a:rPr>
              <a:t>Derde kleur toewijzen</a:t>
            </a:r>
          </a:p>
          <a:p>
            <a:pPr marL="126000" indent="-126000">
              <a:buAutoNum type="arabicPeriod"/>
              <a:tabLst/>
            </a:pPr>
            <a:r>
              <a:rPr lang="nl-NL" sz="933" baseline="0" dirty="0">
                <a:latin typeface="Source Sans Pro" panose="020B0503030403020204" pitchFamily="34" charset="77"/>
              </a:rPr>
              <a:t>Klik op het vlak dat een andere kleur moet</a:t>
            </a:r>
            <a:r>
              <a:rPr lang="nl-NL" sz="933" dirty="0">
                <a:latin typeface="Source Sans Pro" panose="020B0503030403020204" pitchFamily="34" charset="77"/>
              </a:rPr>
              <a:t> </a:t>
            </a:r>
            <a:r>
              <a:rPr lang="nl-NL" sz="933" baseline="0" dirty="0">
                <a:latin typeface="Source Sans Pro" panose="020B0503030403020204" pitchFamily="34" charset="77"/>
              </a:rPr>
              <a:t>krijgen</a:t>
            </a:r>
          </a:p>
          <a:p>
            <a:pPr marL="126000" indent="-126000">
              <a:buAutoNum type="arabicPeriod"/>
              <a:tabLst/>
            </a:pPr>
            <a:r>
              <a:rPr lang="nl-NL" sz="933" baseline="0" dirty="0">
                <a:latin typeface="Source Sans Pro" panose="020B0503030403020204" pitchFamily="34" charset="77"/>
              </a:rPr>
              <a:t>Klik op </a:t>
            </a:r>
            <a:r>
              <a:rPr lang="nl-NL" sz="933" u="sng" baseline="0" dirty="0">
                <a:latin typeface="Source Sans Pro" panose="020B0503030403020204" pitchFamily="34" charset="77"/>
              </a:rPr>
              <a:t>Opvullen van vorm</a:t>
            </a:r>
          </a:p>
          <a:p>
            <a:pPr marL="126000" indent="-126000">
              <a:buAutoNum type="arabicPeriod"/>
              <a:tabLst/>
            </a:pPr>
            <a:r>
              <a:rPr lang="nl-NL" sz="933" dirty="0">
                <a:latin typeface="Source Sans Pro" panose="020B0503030403020204" pitchFamily="34" charset="77"/>
              </a:rPr>
              <a:t>K</a:t>
            </a:r>
            <a:r>
              <a:rPr lang="nl-NL" sz="933" baseline="0" dirty="0">
                <a:latin typeface="Source Sans Pro" panose="020B0503030403020204" pitchFamily="34" charset="77"/>
              </a:rPr>
              <a:t>lik op </a:t>
            </a:r>
            <a:r>
              <a:rPr lang="nl-NL" sz="933" u="sng" baseline="0" dirty="0">
                <a:latin typeface="Source Sans Pro" panose="020B0503030403020204" pitchFamily="34" charset="77"/>
              </a:rPr>
              <a:t>Meer opvulkleuren</a:t>
            </a:r>
            <a:endParaRPr lang="nl-NL" sz="933" dirty="0">
              <a:latin typeface="Source Sans Pro" panose="020B0503030403020204" pitchFamily="34" charset="77"/>
            </a:endParaRPr>
          </a:p>
          <a:p>
            <a:pPr marL="126000" indent="-126000">
              <a:buAutoNum type="arabicPeriod"/>
              <a:tabLst/>
            </a:pPr>
            <a:r>
              <a:rPr lang="nl-NL" sz="933" dirty="0">
                <a:latin typeface="Source Sans Pro" panose="020B0503030403020204" pitchFamily="34" charset="77"/>
              </a:rPr>
              <a:t>Kies tab </a:t>
            </a:r>
            <a:r>
              <a:rPr lang="nl-NL" sz="933" u="sng" dirty="0">
                <a:latin typeface="Source Sans Pro" panose="020B0503030403020204" pitchFamily="34" charset="77"/>
              </a:rPr>
              <a:t>Aangepast</a:t>
            </a:r>
          </a:p>
          <a:p>
            <a:pPr marL="126000" indent="-126000">
              <a:buAutoNum type="arabicPeriod"/>
              <a:tabLst/>
            </a:pPr>
            <a:r>
              <a:rPr lang="nl-NL" sz="933" baseline="0" dirty="0">
                <a:latin typeface="Source Sans Pro" panose="020B0503030403020204" pitchFamily="34" charset="77"/>
              </a:rPr>
              <a:t>Vul de Hexadecimale kleurcodering </a:t>
            </a:r>
            <a:r>
              <a:rPr lang="nl-NL" sz="933" dirty="0">
                <a:latin typeface="Source Sans Pro" panose="020B0503030403020204" pitchFamily="34" charset="77"/>
              </a:rPr>
              <a:t>in van een van de </a:t>
            </a:r>
            <a:r>
              <a:rPr lang="nl-NL" sz="933" dirty="0" err="1">
                <a:latin typeface="Source Sans Pro" panose="020B0503030403020204" pitchFamily="34" charset="77"/>
              </a:rPr>
              <a:t>hiernaaststaande</a:t>
            </a:r>
            <a:r>
              <a:rPr lang="nl-NL" sz="933" dirty="0">
                <a:latin typeface="Source Sans Pro" panose="020B0503030403020204" pitchFamily="34" charset="77"/>
              </a:rPr>
              <a:t> kleuren</a:t>
            </a:r>
          </a:p>
          <a:p>
            <a:pPr marL="126000" indent="-126000">
              <a:buAutoNum type="arabicPeriod"/>
              <a:tabLst/>
            </a:pPr>
            <a:r>
              <a:rPr lang="nl-NL" sz="933" baseline="0" dirty="0">
                <a:latin typeface="Source Sans Pro" panose="020B0503030403020204" pitchFamily="34" charset="77"/>
              </a:rPr>
              <a:t>Klik op OK</a:t>
            </a:r>
          </a:p>
          <a:p>
            <a:pPr>
              <a:tabLst/>
            </a:pPr>
            <a:endParaRPr lang="nl-NL" sz="933" dirty="0">
              <a:latin typeface="Source Sans Pro" panose="020B0503030403020204" pitchFamily="34" charset="77"/>
            </a:endParaRPr>
          </a:p>
          <a:p>
            <a:pPr marL="0" indent="0">
              <a:buFontTx/>
              <a:buNone/>
              <a:tabLst/>
            </a:pPr>
            <a:r>
              <a:rPr lang="nl-NL" sz="933" b="1" baseline="0" dirty="0">
                <a:solidFill>
                  <a:schemeClr val="tx2"/>
                </a:solidFill>
                <a:latin typeface="Source Sans Pro" panose="020B0503030403020204" pitchFamily="34" charset="77"/>
              </a:rPr>
              <a:t>Het gebruik van </a:t>
            </a:r>
            <a:r>
              <a:rPr lang="nl-NL" sz="933" b="1" baseline="0" dirty="0" err="1">
                <a:solidFill>
                  <a:schemeClr val="tx2"/>
                </a:solidFill>
                <a:latin typeface="Source Sans Pro" panose="020B0503030403020204" pitchFamily="34" charset="77"/>
              </a:rPr>
              <a:t>SmartArt</a:t>
            </a:r>
            <a:endParaRPr lang="nl-NL" sz="933" b="1" baseline="0" dirty="0">
              <a:solidFill>
                <a:schemeClr val="tx2"/>
              </a:solidFill>
              <a:latin typeface="Source Sans Pro" panose="020B0503030403020204" pitchFamily="34" charset="77"/>
            </a:endParaRPr>
          </a:p>
          <a:p>
            <a:pPr marL="126000" indent="-126000">
              <a:buFont typeface="+mj-lt"/>
              <a:buAutoNum type="arabicPeriod"/>
              <a:tabLst/>
            </a:pPr>
            <a:r>
              <a:rPr lang="nl-NL" sz="933" dirty="0">
                <a:latin typeface="Source Sans Pro" panose="020B0503030403020204" pitchFamily="34" charset="77"/>
              </a:rPr>
              <a:t>Klik op venster </a:t>
            </a:r>
            <a:r>
              <a:rPr lang="nl-NL" sz="933" u="sng" dirty="0">
                <a:latin typeface="Source Sans Pro" panose="020B0503030403020204" pitchFamily="34" charset="77"/>
              </a:rPr>
              <a:t>Invoegen</a:t>
            </a:r>
          </a:p>
          <a:p>
            <a:pPr marL="126000" indent="-126000">
              <a:buFont typeface="+mj-lt"/>
              <a:buAutoNum type="arabicPeriod"/>
              <a:tabLst/>
            </a:pPr>
            <a:r>
              <a:rPr lang="nl-NL" sz="933" dirty="0">
                <a:latin typeface="Source Sans Pro" panose="020B0503030403020204" pitchFamily="34" charset="77"/>
              </a:rPr>
              <a:t>Vervolgens op </a:t>
            </a:r>
            <a:r>
              <a:rPr lang="nl-NL" sz="933" dirty="0" err="1">
                <a:latin typeface="Source Sans Pro" panose="020B0503030403020204" pitchFamily="34" charset="77"/>
              </a:rPr>
              <a:t>SmartArt</a:t>
            </a:r>
            <a:r>
              <a:rPr lang="nl-NL" sz="933" dirty="0">
                <a:latin typeface="Source Sans Pro" panose="020B0503030403020204" pitchFamily="34" charset="77"/>
              </a:rPr>
              <a:t>.</a:t>
            </a:r>
          </a:p>
          <a:p>
            <a:pPr>
              <a:tabLst/>
            </a:pPr>
            <a:endParaRPr lang="nl-NL" sz="933" dirty="0">
              <a:latin typeface="Source Sans Pro" panose="020B0503030403020204" pitchFamily="34" charset="77"/>
            </a:endParaRPr>
          </a:p>
          <a:p>
            <a:pPr marL="6350" indent="-6350">
              <a:tabLst/>
            </a:pPr>
            <a:r>
              <a:rPr lang="nl-NL" sz="933" b="1" baseline="0" dirty="0">
                <a:solidFill>
                  <a:schemeClr val="tx2"/>
                </a:solidFill>
                <a:latin typeface="Source Sans Pro" panose="020B0503030403020204" pitchFamily="34" charset="77"/>
              </a:rPr>
              <a:t>Video</a:t>
            </a:r>
            <a:br>
              <a:rPr lang="nl-NL" sz="933" b="1" baseline="0" dirty="0">
                <a:solidFill>
                  <a:srgbClr val="C00000"/>
                </a:solidFill>
                <a:latin typeface="Source Sans Pro" panose="020B0503030403020204" pitchFamily="34" charset="77"/>
              </a:rPr>
            </a:br>
            <a:r>
              <a:rPr lang="nl-NL" sz="933" b="1" baseline="0" dirty="0">
                <a:latin typeface="Source Sans Pro" panose="020B0503030403020204" pitchFamily="34" charset="77"/>
              </a:rPr>
              <a:t>Automatisch laten afspelen</a:t>
            </a:r>
          </a:p>
          <a:p>
            <a:pPr marL="126000" indent="-126000">
              <a:buAutoNum type="arabicPeriod"/>
              <a:tabLst/>
            </a:pPr>
            <a:r>
              <a:rPr lang="nl-NL" sz="933" baseline="0" dirty="0">
                <a:latin typeface="Source Sans Pro" panose="020B0503030403020204" pitchFamily="34" charset="77"/>
              </a:rPr>
              <a:t>Klik op venster </a:t>
            </a:r>
            <a:r>
              <a:rPr lang="nl-NL" sz="933" u="sng" baseline="0" dirty="0">
                <a:latin typeface="Source Sans Pro" panose="020B0503030403020204" pitchFamily="34" charset="77"/>
              </a:rPr>
              <a:t>Animaties</a:t>
            </a:r>
          </a:p>
          <a:p>
            <a:pPr marL="126000" indent="-126000">
              <a:buAutoNum type="arabicPeriod"/>
              <a:tabLst/>
            </a:pPr>
            <a:r>
              <a:rPr lang="nl-NL" sz="933" baseline="0" dirty="0">
                <a:latin typeface="Source Sans Pro" panose="020B0503030403020204" pitchFamily="34" charset="77"/>
              </a:rPr>
              <a:t>Ga naar deelvenster </a:t>
            </a:r>
            <a:r>
              <a:rPr lang="nl-NL" sz="933" u="sng" baseline="0" dirty="0">
                <a:latin typeface="Source Sans Pro" panose="020B0503030403020204" pitchFamily="34" charset="77"/>
              </a:rPr>
              <a:t>Animatie</a:t>
            </a:r>
          </a:p>
          <a:p>
            <a:pPr marL="126000" indent="-126000">
              <a:buAutoNum type="arabicPeriod"/>
              <a:tabLst/>
            </a:pPr>
            <a:r>
              <a:rPr lang="nl-NL" sz="933" baseline="0" dirty="0">
                <a:latin typeface="Source Sans Pro" panose="020B0503030403020204" pitchFamily="34" charset="77"/>
              </a:rPr>
              <a:t>Dubbelklik op </a:t>
            </a:r>
            <a:r>
              <a:rPr lang="nl-NL" sz="933" u="sng" baseline="0" dirty="0">
                <a:latin typeface="Source Sans Pro" panose="020B0503030403020204" pitchFamily="34" charset="77"/>
              </a:rPr>
              <a:t>Afspelen</a:t>
            </a:r>
          </a:p>
          <a:p>
            <a:pPr marL="0" indent="0">
              <a:buFontTx/>
              <a:buNone/>
              <a:tabLst/>
            </a:pPr>
            <a:r>
              <a:rPr lang="nl-NL" sz="933" baseline="0" dirty="0">
                <a:latin typeface="Source Sans Pro" panose="020B0503030403020204" pitchFamily="34" charset="77"/>
              </a:rPr>
              <a:t>De film zal bij de eerste klik starten met afspelen. Onderbreken, terug- en </a:t>
            </a:r>
            <a:r>
              <a:rPr lang="nl-NL" sz="933" baseline="0" dirty="0" err="1">
                <a:latin typeface="Source Sans Pro" panose="020B0503030403020204" pitchFamily="34" charset="77"/>
              </a:rPr>
              <a:t>vooruitspoelen</a:t>
            </a:r>
            <a:r>
              <a:rPr lang="nl-NL" sz="933" baseline="0" dirty="0">
                <a:latin typeface="Source Sans Pro" panose="020B0503030403020204" pitchFamily="34" charset="77"/>
              </a:rPr>
              <a:t> doe je met behulp van het controlepanel tijdens de presentatie.</a:t>
            </a:r>
          </a:p>
          <a:p>
            <a:pPr marL="0" indent="0">
              <a:buFontTx/>
              <a:buNone/>
              <a:tabLst/>
            </a:pPr>
            <a:endParaRPr lang="nl-NL" sz="933" baseline="0" dirty="0">
              <a:latin typeface="Source Sans Pro" panose="020B0503030403020204" pitchFamily="34" charset="77"/>
            </a:endParaRPr>
          </a:p>
          <a:p>
            <a:pPr marL="90488" indent="-90488"/>
            <a:r>
              <a:rPr lang="nl-NL" sz="933" b="1" baseline="0" dirty="0">
                <a:solidFill>
                  <a:schemeClr val="tx2"/>
                </a:solidFill>
                <a:latin typeface="Source Sans Pro" panose="020B0503030403020204" pitchFamily="34" charset="77"/>
              </a:rPr>
              <a:t>Schikken</a:t>
            </a:r>
            <a:endParaRPr lang="nl-NL" sz="933" b="1" dirty="0">
              <a:solidFill>
                <a:schemeClr val="tx2"/>
              </a:solidFill>
              <a:latin typeface="Source Sans Pro" panose="020B0503030403020204" pitchFamily="34" charset="77"/>
            </a:endParaRPr>
          </a:p>
          <a:p>
            <a:pPr marL="6350" indent="-6350">
              <a:tabLst/>
            </a:pPr>
            <a:r>
              <a:rPr lang="nl-NL" sz="933" u="none" baseline="0" dirty="0">
                <a:latin typeface="Source Sans Pro" panose="020B0503030403020204" pitchFamily="34" charset="77"/>
              </a:rPr>
              <a:t>Onder start vindt je deze knop (ook onder het menu). Je kunt hiermee objecten naar voren of naar achter plaatsen en/of eenvoudig uitlijnen.</a:t>
            </a:r>
          </a:p>
          <a:p>
            <a:pPr marL="6350" indent="-6350">
              <a:tabLst/>
            </a:pPr>
            <a:endParaRPr lang="nl-NL" sz="933" dirty="0">
              <a:latin typeface="Source Sans Pro" panose="020B0503030403020204" pitchFamily="34" charset="77"/>
            </a:endParaRPr>
          </a:p>
          <a:p>
            <a:pPr marL="0" indent="0">
              <a:buFontTx/>
              <a:buNone/>
              <a:tabLst/>
            </a:pPr>
            <a:r>
              <a:rPr lang="nl-NL" sz="933" baseline="0" dirty="0">
                <a:latin typeface="Source Sans Pro" panose="020B0503030403020204" pitchFamily="34" charset="77"/>
              </a:rPr>
              <a:t> </a:t>
            </a:r>
          </a:p>
          <a:p>
            <a:pPr>
              <a:tabLst/>
            </a:pPr>
            <a:endParaRPr lang="nl-NL" sz="933" u="sng" dirty="0">
              <a:latin typeface="Source Sans Pro" panose="020B0503030403020204" pitchFamily="34" charset="77"/>
            </a:endParaRPr>
          </a:p>
          <a:p>
            <a:pPr>
              <a:tabLst/>
            </a:pPr>
            <a:endParaRPr lang="nl-NL" sz="933" baseline="0" dirty="0">
              <a:latin typeface="Source Sans Pro" panose="020B0503030403020204" pitchFamily="34" charset="77"/>
            </a:endParaRPr>
          </a:p>
        </p:txBody>
      </p:sp>
      <p:sp>
        <p:nvSpPr>
          <p:cNvPr id="20" name="Tekstvak 19">
            <a:extLst>
              <a:ext uri="{FF2B5EF4-FFF2-40B4-BE49-F238E27FC236}">
                <a16:creationId xmlns:a16="http://schemas.microsoft.com/office/drawing/2014/main" id="{53BA0961-48C9-8F79-11FF-BA5803110C7C}"/>
              </a:ext>
            </a:extLst>
          </p:cNvPr>
          <p:cNvSpPr txBox="1"/>
          <p:nvPr userDrawn="1"/>
        </p:nvSpPr>
        <p:spPr>
          <a:xfrm>
            <a:off x="8073095" y="1412872"/>
            <a:ext cx="2751994" cy="4894783"/>
          </a:xfrm>
          <a:prstGeom prst="rect">
            <a:avLst/>
          </a:prstGeom>
          <a:noFill/>
        </p:spPr>
        <p:txBody>
          <a:bodyPr wrap="square" lIns="0" tIns="0" rIns="0" bIns="0" rtlCol="0">
            <a:noAutofit/>
          </a:bodyPr>
          <a:lstStyle/>
          <a:p>
            <a:r>
              <a:rPr lang="nl-NL" sz="933" b="1" dirty="0">
                <a:solidFill>
                  <a:schemeClr val="tx2"/>
                </a:solidFill>
                <a:latin typeface="Source Sans Pro" panose="020B0503030403020204" pitchFamily="34" charset="77"/>
              </a:rPr>
              <a:t>T</a:t>
            </a:r>
            <a:r>
              <a:rPr lang="nl-NL" sz="933" b="1" baseline="0" dirty="0">
                <a:solidFill>
                  <a:schemeClr val="tx2"/>
                </a:solidFill>
                <a:latin typeface="Source Sans Pro" panose="020B0503030403020204" pitchFamily="34" charset="77"/>
              </a:rPr>
              <a:t>oegankelijk maken van de presentatie</a:t>
            </a:r>
            <a:br>
              <a:rPr lang="nl-NL" sz="933" b="1" baseline="0" dirty="0">
                <a:solidFill>
                  <a:srgbClr val="C00000"/>
                </a:solidFill>
                <a:latin typeface="Source Sans Pro" panose="020B0503030403020204" pitchFamily="34" charset="77"/>
              </a:rPr>
            </a:br>
            <a:r>
              <a:rPr lang="nl-NL" sz="933" b="1" dirty="0">
                <a:latin typeface="Source Sans Pro" panose="020B0503030403020204" pitchFamily="34" charset="77"/>
              </a:rPr>
              <a:t>Contrast</a:t>
            </a:r>
          </a:p>
          <a:p>
            <a:r>
              <a:rPr lang="nl-NL" sz="933" dirty="0">
                <a:latin typeface="Source Sans Pro" panose="020B0503030403020204" pitchFamily="34" charset="77"/>
              </a:rPr>
              <a:t>Onder het tabblad ‘Beeld’ kun je ervoor kiezen om naar een weergave in grijswaarden of zwart/wit te gaan.</a:t>
            </a:r>
            <a:br>
              <a:rPr lang="nl-NL" sz="933" dirty="0">
                <a:latin typeface="Source Sans Pro" panose="020B0503030403020204" pitchFamily="34" charset="77"/>
              </a:rPr>
            </a:br>
            <a:r>
              <a:rPr lang="nl-NL" sz="933" dirty="0">
                <a:latin typeface="Source Sans Pro" panose="020B0503030403020204" pitchFamily="34" charset="77"/>
              </a:rPr>
              <a:t>Dit zorgt voor maximaal contrast.</a:t>
            </a:r>
          </a:p>
          <a:p>
            <a:endParaRPr lang="nl-NL" sz="933" dirty="0">
              <a:latin typeface="Source Sans Pro" panose="020B0503030403020204" pitchFamily="34" charset="77"/>
            </a:endParaRPr>
          </a:p>
          <a:p>
            <a:r>
              <a:rPr lang="nl-NL" sz="933" b="1" dirty="0">
                <a:latin typeface="Source Sans Pro" panose="020B0503030403020204" pitchFamily="34" charset="77"/>
              </a:rPr>
              <a:t>Alternatieve tekst</a:t>
            </a:r>
          </a:p>
          <a:p>
            <a:r>
              <a:rPr lang="nl-NL" sz="933" dirty="0">
                <a:latin typeface="Source Sans Pro" panose="020B0503030403020204" pitchFamily="34" charset="77"/>
              </a:rPr>
              <a:t>Iedere afbeelding/illustratie/figuur dient een alternatieve tekst te bevatten. </a:t>
            </a:r>
          </a:p>
          <a:p>
            <a:r>
              <a:rPr lang="nl-NL" sz="933" dirty="0">
                <a:latin typeface="Source Sans Pro" panose="020B0503030403020204" pitchFamily="34" charset="77"/>
              </a:rPr>
              <a:t>Een alternatieve tekst koppel je op een van de volgende manieren:</a:t>
            </a:r>
          </a:p>
          <a:p>
            <a:pPr marL="126000" indent="-126000">
              <a:buFont typeface="+mj-lt"/>
              <a:buAutoNum type="arabicPeriod"/>
            </a:pPr>
            <a:r>
              <a:rPr lang="nl-NL" sz="933" dirty="0">
                <a:latin typeface="Source Sans Pro" panose="020B0503030403020204" pitchFamily="34" charset="77"/>
              </a:rPr>
              <a:t>Klik met rechtermuisknop op de afbeelding &gt; </a:t>
            </a:r>
            <a:r>
              <a:rPr lang="nl-NL" sz="933" u="sng" dirty="0">
                <a:latin typeface="Source Sans Pro" panose="020B0503030403020204" pitchFamily="34" charset="77"/>
              </a:rPr>
              <a:t>Alt-tekst bewerken</a:t>
            </a:r>
          </a:p>
          <a:p>
            <a:pPr marL="126000" indent="-126000">
              <a:buFont typeface="+mj-lt"/>
              <a:buAutoNum type="arabicPeriod"/>
            </a:pPr>
            <a:r>
              <a:rPr lang="nl-NL" sz="933" dirty="0">
                <a:latin typeface="Source Sans Pro" panose="020B0503030403020204" pitchFamily="34" charset="77"/>
              </a:rPr>
              <a:t>Afbeelding selecteren &gt; Tabblad </a:t>
            </a:r>
            <a:r>
              <a:rPr lang="nl-NL" sz="933" u="sng" dirty="0">
                <a:latin typeface="Source Sans Pro" panose="020B0503030403020204" pitchFamily="34" charset="77"/>
              </a:rPr>
              <a:t>Afbeeldingsopmaak</a:t>
            </a:r>
            <a:r>
              <a:rPr lang="nl-NL" sz="933" dirty="0">
                <a:latin typeface="Source Sans Pro" panose="020B0503030403020204" pitchFamily="34" charset="77"/>
              </a:rPr>
              <a:t> &gt; knop </a:t>
            </a:r>
            <a:r>
              <a:rPr lang="nl-NL" sz="933" u="sng" dirty="0">
                <a:latin typeface="Source Sans Pro" panose="020B0503030403020204" pitchFamily="34" charset="77"/>
              </a:rPr>
              <a:t>Alternatieve tekst</a:t>
            </a:r>
          </a:p>
          <a:p>
            <a:pPr marL="126000" indent="-126000">
              <a:buFont typeface="+mj-lt"/>
              <a:buAutoNum type="arabicPeriod"/>
            </a:pPr>
            <a:r>
              <a:rPr lang="nl-NL" sz="933" dirty="0">
                <a:latin typeface="Source Sans Pro" panose="020B0503030403020204" pitchFamily="34" charset="77"/>
              </a:rPr>
              <a:t>Als een afbeelding ter decoratie wordt gebruikt hoeft er geen </a:t>
            </a:r>
            <a:r>
              <a:rPr lang="nl-NL" sz="933">
                <a:latin typeface="Source Sans Pro" panose="020B0503030403020204" pitchFamily="34" charset="77"/>
              </a:rPr>
              <a:t>alternatieve tekst </a:t>
            </a:r>
            <a:r>
              <a:rPr lang="nl-NL" sz="933" dirty="0">
                <a:latin typeface="Source Sans Pro" panose="020B0503030403020204" pitchFamily="34" charset="77"/>
              </a:rPr>
              <a:t>geplaatst te worden. Vink de optie </a:t>
            </a:r>
            <a:r>
              <a:rPr lang="nl-NL" sz="933" u="sng" dirty="0">
                <a:latin typeface="Source Sans Pro" panose="020B0503030403020204" pitchFamily="34" charset="77"/>
              </a:rPr>
              <a:t>Markeren als decoratief</a:t>
            </a:r>
            <a:r>
              <a:rPr lang="nl-NL" sz="933" dirty="0">
                <a:latin typeface="Source Sans Pro" panose="020B0503030403020204" pitchFamily="34" charset="77"/>
              </a:rPr>
              <a:t>, aan.</a:t>
            </a:r>
          </a:p>
          <a:p>
            <a:pPr marL="90000" indent="-90000"/>
            <a:endParaRPr lang="nl-NL" sz="933" dirty="0">
              <a:latin typeface="Source Sans Pro" panose="020B0503030403020204" pitchFamily="34" charset="77"/>
            </a:endParaRPr>
          </a:p>
          <a:p>
            <a:r>
              <a:rPr lang="nl-NL" sz="933" b="1" dirty="0">
                <a:latin typeface="Source Sans Pro" panose="020B0503030403020204" pitchFamily="34" charset="77"/>
              </a:rPr>
              <a:t>Gebruik leesbare hyperlinks </a:t>
            </a:r>
          </a:p>
          <a:p>
            <a:r>
              <a:rPr lang="nl-NL" sz="933" dirty="0">
                <a:latin typeface="Source Sans Pro" panose="020B0503030403020204" pitchFamily="34" charset="77"/>
              </a:rPr>
              <a:t>Zorg ervoor dat de gelinkte tekst iets zegt over je doel. Vermijdt termen als ‘klik hier’, omdat deze zonder context onduidelijk zijn. </a:t>
            </a:r>
            <a:br>
              <a:rPr lang="nl-NL" sz="933" dirty="0">
                <a:latin typeface="Source Sans Pro" panose="020B0503030403020204" pitchFamily="34" charset="77"/>
              </a:rPr>
            </a:br>
            <a:r>
              <a:rPr lang="nl-NL" sz="933" u="sng" dirty="0">
                <a:latin typeface="Source Sans Pro" panose="020B0503030403020204" pitchFamily="34" charset="77"/>
              </a:rPr>
              <a:t>Voorbeeld: </a:t>
            </a:r>
            <a:r>
              <a:rPr lang="nl-NL" sz="933" dirty="0">
                <a:latin typeface="Source Sans Pro" panose="020B0503030403020204" pitchFamily="34" charset="77"/>
              </a:rPr>
              <a:t>Via deze link gaat u naar de contactpagina van IOL.</a:t>
            </a:r>
          </a:p>
          <a:p>
            <a:endParaRPr lang="nl-NL" sz="933" dirty="0">
              <a:latin typeface="Source Sans Pro" panose="020B0503030403020204" pitchFamily="34" charset="77"/>
            </a:endParaRPr>
          </a:p>
          <a:p>
            <a:endParaRPr lang="nl-NL" sz="933" dirty="0">
              <a:latin typeface="Source Sans Pro" panose="020B0503030403020204" pitchFamily="34" charset="77"/>
            </a:endParaRPr>
          </a:p>
        </p:txBody>
      </p:sp>
      <p:sp>
        <p:nvSpPr>
          <p:cNvPr id="3" name="Tijdelijke aanduiding voor titel 1">
            <a:extLst>
              <a:ext uri="{FF2B5EF4-FFF2-40B4-BE49-F238E27FC236}">
                <a16:creationId xmlns:a16="http://schemas.microsoft.com/office/drawing/2014/main" id="{BDEA7769-2DA3-58A1-B5BA-1B40E624C7D7}"/>
              </a:ext>
            </a:extLst>
          </p:cNvPr>
          <p:cNvSpPr txBox="1">
            <a:spLocks/>
          </p:cNvSpPr>
          <p:nvPr userDrawn="1"/>
        </p:nvSpPr>
        <p:spPr>
          <a:xfrm>
            <a:off x="553320" y="549275"/>
            <a:ext cx="2791013" cy="584581"/>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000" kern="1200" baseline="0">
                <a:solidFill>
                  <a:schemeClr val="tx2"/>
                </a:solidFill>
                <a:latin typeface="+mj-lt"/>
                <a:ea typeface="+mj-ea"/>
                <a:cs typeface="+mj-cs"/>
              </a:defRPr>
            </a:lvl1pPr>
          </a:lstStyle>
          <a:p>
            <a:r>
              <a:rPr lang="nl-NL" dirty="0"/>
              <a:t>Tools en tips</a:t>
            </a:r>
          </a:p>
        </p:txBody>
      </p:sp>
      <p:sp>
        <p:nvSpPr>
          <p:cNvPr id="29" name="Tekstvak 28">
            <a:extLst>
              <a:ext uri="{FF2B5EF4-FFF2-40B4-BE49-F238E27FC236}">
                <a16:creationId xmlns:a16="http://schemas.microsoft.com/office/drawing/2014/main" id="{DA3EB61C-4CC1-1307-AD94-DF1D684837FA}"/>
              </a:ext>
            </a:extLst>
          </p:cNvPr>
          <p:cNvSpPr txBox="1"/>
          <p:nvPr userDrawn="1"/>
        </p:nvSpPr>
        <p:spPr>
          <a:xfrm>
            <a:off x="550863" y="1412875"/>
            <a:ext cx="519383" cy="216619"/>
          </a:xfrm>
          <a:prstGeom prst="rect">
            <a:avLst/>
          </a:prstGeom>
          <a:noFill/>
        </p:spPr>
        <p:txBody>
          <a:bodyPr wrap="square" lIns="0" tIns="0" rIns="0" bIns="0" rtlCol="0">
            <a:noAutofit/>
          </a:bodyPr>
          <a:lstStyle/>
          <a:p>
            <a:pPr>
              <a:tabLst/>
            </a:pPr>
            <a:r>
              <a:rPr lang="nl-NL" sz="933" b="1" baseline="0" dirty="0">
                <a:solidFill>
                  <a:schemeClr val="tx1"/>
                </a:solidFill>
                <a:latin typeface="Source Sans Pro" panose="020B0503030403020204" pitchFamily="34" charset="77"/>
              </a:rPr>
              <a:t>Kleuren</a:t>
            </a:r>
            <a:endParaRPr lang="nl-NL" sz="933" baseline="0" dirty="0">
              <a:solidFill>
                <a:schemeClr val="tx1"/>
              </a:solidFill>
              <a:latin typeface="Source Sans Pro" panose="020B0503030403020204" pitchFamily="34" charset="77"/>
            </a:endParaRPr>
          </a:p>
        </p:txBody>
      </p:sp>
      <p:sp>
        <p:nvSpPr>
          <p:cNvPr id="5" name="Tekstvak 4">
            <a:extLst>
              <a:ext uri="{FF2B5EF4-FFF2-40B4-BE49-F238E27FC236}">
                <a16:creationId xmlns:a16="http://schemas.microsoft.com/office/drawing/2014/main" id="{F9A33C65-1092-971A-A471-0D04D0210856}"/>
              </a:ext>
            </a:extLst>
          </p:cNvPr>
          <p:cNvSpPr txBox="1"/>
          <p:nvPr userDrawn="1"/>
        </p:nvSpPr>
        <p:spPr>
          <a:xfrm>
            <a:off x="550863" y="1665083"/>
            <a:ext cx="597600" cy="360000"/>
          </a:xfrm>
          <a:prstGeom prst="rect">
            <a:avLst/>
          </a:prstGeom>
          <a:solidFill>
            <a:schemeClr val="tx2"/>
          </a:solidFill>
          <a:ln>
            <a:noFill/>
          </a:ln>
        </p:spPr>
        <p:txBody>
          <a:bodyPr wrap="square" rIns="72000" rtlCol="0" anchor="ctr" anchorCtr="0">
            <a:spAutoFit/>
          </a:bodyPr>
          <a:lstStyle/>
          <a:p>
            <a:pPr marL="0" indent="0" algn="ctr">
              <a:tabLst>
                <a:tab pos="349250" algn="r"/>
              </a:tabLst>
            </a:pPr>
            <a:r>
              <a:rPr lang="nl-NL" sz="900" baseline="0" dirty="0">
                <a:solidFill>
                  <a:schemeClr val="bg1"/>
                </a:solidFill>
              </a:rPr>
              <a:t>#0070a7</a:t>
            </a:r>
          </a:p>
        </p:txBody>
      </p:sp>
      <p:sp>
        <p:nvSpPr>
          <p:cNvPr id="6" name="Tekstvak 5">
            <a:extLst>
              <a:ext uri="{FF2B5EF4-FFF2-40B4-BE49-F238E27FC236}">
                <a16:creationId xmlns:a16="http://schemas.microsoft.com/office/drawing/2014/main" id="{54DE6C1A-9A06-7546-5847-D5C386998395}"/>
              </a:ext>
            </a:extLst>
          </p:cNvPr>
          <p:cNvSpPr txBox="1"/>
          <p:nvPr userDrawn="1"/>
        </p:nvSpPr>
        <p:spPr>
          <a:xfrm>
            <a:off x="550863" y="2153660"/>
            <a:ext cx="597600" cy="360000"/>
          </a:xfrm>
          <a:prstGeom prst="rect">
            <a:avLst/>
          </a:prstGeom>
          <a:solidFill>
            <a:schemeClr val="bg2"/>
          </a:solidFill>
          <a:ln>
            <a:noFill/>
          </a:ln>
        </p:spPr>
        <p:txBody>
          <a:bodyPr wrap="square" rIns="72000" rtlCol="0" anchor="ctr" anchorCtr="0">
            <a:spAutoFit/>
          </a:bodyPr>
          <a:lstStyle/>
          <a:p>
            <a:pPr marL="0" indent="0" algn="ctr">
              <a:tabLst>
                <a:tab pos="349250" algn="r"/>
              </a:tabLst>
            </a:pPr>
            <a:r>
              <a:rPr lang="nl-NL" sz="900" baseline="0" dirty="0">
                <a:solidFill>
                  <a:schemeClr val="tx1"/>
                </a:solidFill>
              </a:rPr>
              <a:t>#e9b53d</a:t>
            </a:r>
          </a:p>
        </p:txBody>
      </p:sp>
      <p:sp>
        <p:nvSpPr>
          <p:cNvPr id="26" name="Tekstvak 25">
            <a:extLst>
              <a:ext uri="{FF2B5EF4-FFF2-40B4-BE49-F238E27FC236}">
                <a16:creationId xmlns:a16="http://schemas.microsoft.com/office/drawing/2014/main" id="{F10F44FF-C087-18BC-C3C8-3D62F429EF23}"/>
              </a:ext>
            </a:extLst>
          </p:cNvPr>
          <p:cNvSpPr txBox="1"/>
          <p:nvPr userDrawn="1"/>
        </p:nvSpPr>
        <p:spPr>
          <a:xfrm>
            <a:off x="550863" y="2642237"/>
            <a:ext cx="597600" cy="360000"/>
          </a:xfrm>
          <a:prstGeom prst="rect">
            <a:avLst/>
          </a:prstGeom>
          <a:solidFill>
            <a:schemeClr val="accent1"/>
          </a:solidFill>
          <a:ln>
            <a:noFill/>
          </a:ln>
        </p:spPr>
        <p:txBody>
          <a:bodyPr wrap="square" rIns="72000" rtlCol="0" anchor="ctr" anchorCtr="0">
            <a:spAutoFit/>
          </a:bodyPr>
          <a:lstStyle/>
          <a:p>
            <a:pPr marL="0" indent="0" algn="ctr">
              <a:tabLst>
                <a:tab pos="349250" algn="r"/>
              </a:tabLst>
            </a:pPr>
            <a:r>
              <a:rPr lang="nl-NL" sz="900" baseline="0" dirty="0">
                <a:solidFill>
                  <a:schemeClr val="bg1"/>
                </a:solidFill>
              </a:rPr>
              <a:t>#4094BD</a:t>
            </a:r>
          </a:p>
        </p:txBody>
      </p:sp>
      <p:sp>
        <p:nvSpPr>
          <p:cNvPr id="27" name="Tekstvak 26">
            <a:extLst>
              <a:ext uri="{FF2B5EF4-FFF2-40B4-BE49-F238E27FC236}">
                <a16:creationId xmlns:a16="http://schemas.microsoft.com/office/drawing/2014/main" id="{0E0FD6C6-0408-A26C-881A-3CD37E626D41}"/>
              </a:ext>
            </a:extLst>
          </p:cNvPr>
          <p:cNvSpPr txBox="1"/>
          <p:nvPr userDrawn="1"/>
        </p:nvSpPr>
        <p:spPr>
          <a:xfrm>
            <a:off x="550863" y="3619391"/>
            <a:ext cx="597600" cy="360000"/>
          </a:xfrm>
          <a:prstGeom prst="rect">
            <a:avLst/>
          </a:prstGeom>
          <a:solidFill>
            <a:schemeClr val="accent3"/>
          </a:solidFill>
          <a:ln>
            <a:noFill/>
          </a:ln>
        </p:spPr>
        <p:txBody>
          <a:bodyPr wrap="square" lIns="0" rIns="0" rtlCol="0" anchor="ctr" anchorCtr="0">
            <a:spAutoFit/>
          </a:bodyPr>
          <a:lstStyle/>
          <a:p>
            <a:pPr marL="0" indent="0" algn="ctr">
              <a:tabLst>
                <a:tab pos="349250" algn="r"/>
              </a:tabLst>
            </a:pPr>
            <a:r>
              <a:rPr lang="nl-NL" sz="900" baseline="0" dirty="0">
                <a:solidFill>
                  <a:schemeClr val="tx1"/>
                </a:solidFill>
              </a:rPr>
              <a:t>#80B8D3</a:t>
            </a:r>
          </a:p>
        </p:txBody>
      </p:sp>
      <p:sp>
        <p:nvSpPr>
          <p:cNvPr id="28" name="Tekstvak 27">
            <a:extLst>
              <a:ext uri="{FF2B5EF4-FFF2-40B4-BE49-F238E27FC236}">
                <a16:creationId xmlns:a16="http://schemas.microsoft.com/office/drawing/2014/main" id="{71F734AB-1988-2D87-2705-FD5AEBD62F6D}"/>
              </a:ext>
            </a:extLst>
          </p:cNvPr>
          <p:cNvSpPr txBox="1"/>
          <p:nvPr userDrawn="1"/>
        </p:nvSpPr>
        <p:spPr>
          <a:xfrm>
            <a:off x="550862" y="4596545"/>
            <a:ext cx="597600" cy="360000"/>
          </a:xfrm>
          <a:prstGeom prst="rect">
            <a:avLst/>
          </a:prstGeom>
          <a:solidFill>
            <a:schemeClr val="accent5"/>
          </a:solidFill>
          <a:ln>
            <a:noFill/>
          </a:ln>
        </p:spPr>
        <p:txBody>
          <a:bodyPr wrap="square" rIns="72000" rtlCol="0" anchor="ctr" anchorCtr="0">
            <a:spAutoFit/>
          </a:bodyPr>
          <a:lstStyle/>
          <a:p>
            <a:pPr marL="0" indent="0" algn="ctr">
              <a:tabLst>
                <a:tab pos="349250" algn="r"/>
              </a:tabLst>
            </a:pPr>
            <a:r>
              <a:rPr lang="nl-NL" sz="900" baseline="0" dirty="0">
                <a:solidFill>
                  <a:schemeClr val="tx1"/>
                </a:solidFill>
              </a:rPr>
              <a:t>#BFDBE9</a:t>
            </a:r>
          </a:p>
        </p:txBody>
      </p:sp>
      <p:sp>
        <p:nvSpPr>
          <p:cNvPr id="31" name="Tekstvak 30">
            <a:extLst>
              <a:ext uri="{FF2B5EF4-FFF2-40B4-BE49-F238E27FC236}">
                <a16:creationId xmlns:a16="http://schemas.microsoft.com/office/drawing/2014/main" id="{EA578770-2ECD-676D-9095-3F109CCB13DA}"/>
              </a:ext>
            </a:extLst>
          </p:cNvPr>
          <p:cNvSpPr txBox="1"/>
          <p:nvPr userDrawn="1"/>
        </p:nvSpPr>
        <p:spPr>
          <a:xfrm>
            <a:off x="550863" y="3130814"/>
            <a:ext cx="597600" cy="360000"/>
          </a:xfrm>
          <a:prstGeom prst="rect">
            <a:avLst/>
          </a:prstGeom>
          <a:solidFill>
            <a:schemeClr val="accent2"/>
          </a:solidFill>
          <a:ln>
            <a:noFill/>
          </a:ln>
        </p:spPr>
        <p:txBody>
          <a:bodyPr wrap="square" rIns="0" rtlCol="0" anchor="ctr" anchorCtr="0">
            <a:spAutoFit/>
          </a:bodyPr>
          <a:lstStyle/>
          <a:p>
            <a:pPr marL="0" indent="0" algn="ctr">
              <a:tabLst>
                <a:tab pos="349250" algn="r"/>
              </a:tabLst>
            </a:pPr>
            <a:r>
              <a:rPr lang="nl-NL" sz="900" baseline="0" dirty="0">
                <a:solidFill>
                  <a:schemeClr val="tx1"/>
                </a:solidFill>
              </a:rPr>
              <a:t>#EFC86D</a:t>
            </a:r>
          </a:p>
        </p:txBody>
      </p:sp>
      <p:sp>
        <p:nvSpPr>
          <p:cNvPr id="32" name="Tekstvak 31">
            <a:extLst>
              <a:ext uri="{FF2B5EF4-FFF2-40B4-BE49-F238E27FC236}">
                <a16:creationId xmlns:a16="http://schemas.microsoft.com/office/drawing/2014/main" id="{F940D6C4-3616-CB19-514C-55D2FCD685B4}"/>
              </a:ext>
            </a:extLst>
          </p:cNvPr>
          <p:cNvSpPr txBox="1"/>
          <p:nvPr userDrawn="1"/>
        </p:nvSpPr>
        <p:spPr>
          <a:xfrm>
            <a:off x="550863" y="4107968"/>
            <a:ext cx="597600" cy="360000"/>
          </a:xfrm>
          <a:prstGeom prst="rect">
            <a:avLst/>
          </a:prstGeom>
          <a:solidFill>
            <a:schemeClr val="accent4"/>
          </a:solidFill>
          <a:ln>
            <a:noFill/>
          </a:ln>
        </p:spPr>
        <p:txBody>
          <a:bodyPr wrap="square" lIns="0" rIns="0" rtlCol="0" anchor="ctr" anchorCtr="0">
            <a:spAutoFit/>
          </a:bodyPr>
          <a:lstStyle/>
          <a:p>
            <a:pPr marL="0" indent="0" algn="ctr">
              <a:tabLst>
                <a:tab pos="349250" algn="r"/>
              </a:tabLst>
            </a:pPr>
            <a:r>
              <a:rPr lang="nl-NL" sz="900" baseline="0" dirty="0">
                <a:solidFill>
                  <a:schemeClr val="tx1"/>
                </a:solidFill>
              </a:rPr>
              <a:t>#F4DA9E</a:t>
            </a:r>
          </a:p>
        </p:txBody>
      </p:sp>
      <p:sp>
        <p:nvSpPr>
          <p:cNvPr id="33" name="Tekstvak 32">
            <a:extLst>
              <a:ext uri="{FF2B5EF4-FFF2-40B4-BE49-F238E27FC236}">
                <a16:creationId xmlns:a16="http://schemas.microsoft.com/office/drawing/2014/main" id="{6C253048-3B2D-3527-3F8B-D9B4F4628890}"/>
              </a:ext>
            </a:extLst>
          </p:cNvPr>
          <p:cNvSpPr txBox="1"/>
          <p:nvPr userDrawn="1"/>
        </p:nvSpPr>
        <p:spPr>
          <a:xfrm>
            <a:off x="550863" y="5085125"/>
            <a:ext cx="597600" cy="360000"/>
          </a:xfrm>
          <a:prstGeom prst="rect">
            <a:avLst/>
          </a:prstGeom>
          <a:solidFill>
            <a:schemeClr val="accent6"/>
          </a:solidFill>
          <a:ln>
            <a:noFill/>
          </a:ln>
        </p:spPr>
        <p:txBody>
          <a:bodyPr wrap="square" rIns="36000" rtlCol="0" anchor="ctr" anchorCtr="0">
            <a:spAutoFit/>
          </a:bodyPr>
          <a:lstStyle/>
          <a:p>
            <a:pPr marL="0" indent="0" algn="ctr">
              <a:tabLst>
                <a:tab pos="349250" algn="r"/>
              </a:tabLst>
            </a:pPr>
            <a:r>
              <a:rPr lang="nl-NL" sz="900" baseline="0" dirty="0">
                <a:solidFill>
                  <a:schemeClr val="tx1"/>
                </a:solidFill>
              </a:rPr>
              <a:t>#F9ECCE</a:t>
            </a:r>
          </a:p>
        </p:txBody>
      </p:sp>
    </p:spTree>
    <p:extLst>
      <p:ext uri="{BB962C8B-B14F-4D97-AF65-F5344CB8AC3E}">
        <p14:creationId xmlns:p14="http://schemas.microsoft.com/office/powerpoint/2010/main" val="368907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aders geel">
    <p:spTree>
      <p:nvGrpSpPr>
        <p:cNvPr id="1" name=""/>
        <p:cNvGrpSpPr/>
        <p:nvPr/>
      </p:nvGrpSpPr>
      <p:grpSpPr>
        <a:xfrm>
          <a:off x="0" y="0"/>
          <a:ext cx="0" cy="0"/>
          <a:chOff x="0" y="0"/>
          <a:chExt cx="0" cy="0"/>
        </a:xfrm>
      </p:grpSpPr>
      <p:pic>
        <p:nvPicPr>
          <p:cNvPr id="7" name="Afbeelding 6" descr="Afbeelding met Lettertype, tekst, Graphics, grafische vormgeving&#10;&#10;Automatisch gegenereerde beschrijving">
            <a:extLst>
              <a:ext uri="{FF2B5EF4-FFF2-40B4-BE49-F238E27FC236}">
                <a16:creationId xmlns:a16="http://schemas.microsoft.com/office/drawing/2014/main" id="{D88AA63F-D118-4749-BC07-7A919C61CBAA}"/>
              </a:ext>
            </a:extLst>
          </p:cNvPr>
          <p:cNvPicPr>
            <a:picLocks noChangeAspect="1"/>
          </p:cNvPicPr>
          <p:nvPr userDrawn="1"/>
        </p:nvPicPr>
        <p:blipFill>
          <a:blip r:embed="rId2"/>
          <a:stretch>
            <a:fillRect/>
          </a:stretch>
        </p:blipFill>
        <p:spPr>
          <a:xfrm>
            <a:off x="9830499" y="5715489"/>
            <a:ext cx="1812649" cy="608787"/>
          </a:xfrm>
          <a:prstGeom prst="rect">
            <a:avLst/>
          </a:prstGeom>
        </p:spPr>
      </p:pic>
      <p:sp>
        <p:nvSpPr>
          <p:cNvPr id="10" name="Tijdelijke aanduiding voor dianummer 5">
            <a:extLst>
              <a:ext uri="{FF2B5EF4-FFF2-40B4-BE49-F238E27FC236}">
                <a16:creationId xmlns:a16="http://schemas.microsoft.com/office/drawing/2014/main" id="{3E1B42BA-7AF0-8F47-BBF0-5A2A564D2A9D}"/>
              </a:ext>
            </a:extLst>
          </p:cNvPr>
          <p:cNvSpPr txBox="1">
            <a:spLocks/>
          </p:cNvSpPr>
          <p:nvPr userDrawn="1"/>
        </p:nvSpPr>
        <p:spPr>
          <a:xfrm>
            <a:off x="8610600" y="396208"/>
            <a:ext cx="3030538" cy="365125"/>
          </a:xfrm>
          <a:prstGeom prst="rect">
            <a:avLst/>
          </a:prstGeom>
        </p:spPr>
        <p:txBody>
          <a:bodyPr vert="horz" lIns="0" tIns="0" rIns="0" bIns="0" rtlCol="0" anchor="ctr"/>
          <a:lstStyle>
            <a:defPPr>
              <a:defRPr lang="nl-NL"/>
            </a:defPPr>
            <a:lvl1pPr marL="0" algn="r" defTabSz="914400" rtl="0" eaLnBrk="1" latinLnBrk="0" hangingPunct="1">
              <a:defRPr sz="1200" b="1" kern="1200" baseline="0">
                <a:solidFill>
                  <a:schemeClr val="tx1"/>
                </a:solidFill>
                <a:latin typeface="Source Sans Pro" panose="020B0503030403020204"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B93FEE-3472-A94F-BAE6-926D351A95B5}" type="slidenum">
              <a:rPr lang="nl-NL" smtClean="0"/>
              <a:pPr/>
              <a:t>‹nr.›</a:t>
            </a:fld>
            <a:endParaRPr lang="nl-NL" dirty="0"/>
          </a:p>
        </p:txBody>
      </p:sp>
      <p:pic>
        <p:nvPicPr>
          <p:cNvPr id="11" name="Afbeelding 10" descr="Afbeelding met cirkel, Graphics, geel&#10;&#10;Automatisch gegenereerde beschrijving">
            <a:extLst>
              <a:ext uri="{FF2B5EF4-FFF2-40B4-BE49-F238E27FC236}">
                <a16:creationId xmlns:a16="http://schemas.microsoft.com/office/drawing/2014/main" id="{3531DCE9-3E3C-5847-801C-3BA71DB7B039}"/>
              </a:ext>
            </a:extLst>
          </p:cNvPr>
          <p:cNvPicPr>
            <a:picLocks noChangeAspect="1"/>
          </p:cNvPicPr>
          <p:nvPr userDrawn="1"/>
        </p:nvPicPr>
        <p:blipFill>
          <a:blip r:embed="rId3"/>
          <a:stretch>
            <a:fillRect/>
          </a:stretch>
        </p:blipFill>
        <p:spPr>
          <a:xfrm>
            <a:off x="11641138" y="396208"/>
            <a:ext cx="189350" cy="365125"/>
          </a:xfrm>
          <a:prstGeom prst="rect">
            <a:avLst/>
          </a:prstGeom>
        </p:spPr>
      </p:pic>
      <p:sp>
        <p:nvSpPr>
          <p:cNvPr id="12" name="Tekstvak 11">
            <a:extLst>
              <a:ext uri="{FF2B5EF4-FFF2-40B4-BE49-F238E27FC236}">
                <a16:creationId xmlns:a16="http://schemas.microsoft.com/office/drawing/2014/main" id="{EC430CDD-B619-8176-CEA0-071BE9BE8985}"/>
              </a:ext>
            </a:extLst>
          </p:cNvPr>
          <p:cNvSpPr txBox="1"/>
          <p:nvPr userDrawn="1"/>
        </p:nvSpPr>
        <p:spPr>
          <a:xfrm>
            <a:off x="9996462" y="-180000"/>
            <a:ext cx="2195538" cy="123111"/>
          </a:xfrm>
          <a:prstGeom prst="rect">
            <a:avLst/>
          </a:prstGeom>
          <a:noFill/>
        </p:spPr>
        <p:txBody>
          <a:bodyPr wrap="square" lIns="0" tIns="0" rIns="0" bIns="0" rtlCol="0">
            <a:spAutoFit/>
          </a:bodyPr>
          <a:lstStyle/>
          <a:p>
            <a:pPr algn="r"/>
            <a:r>
              <a:rPr lang="nl-NL" sz="800" baseline="0" dirty="0">
                <a:solidFill>
                  <a:schemeClr val="tx1"/>
                </a:solidFill>
                <a:latin typeface="Source Sans Pro" panose="020B0503030403020204" pitchFamily="34" charset="77"/>
              </a:rPr>
              <a:t>kaders geel</a:t>
            </a:r>
          </a:p>
        </p:txBody>
      </p:sp>
      <p:sp>
        <p:nvSpPr>
          <p:cNvPr id="20" name="Titel 1">
            <a:extLst>
              <a:ext uri="{FF2B5EF4-FFF2-40B4-BE49-F238E27FC236}">
                <a16:creationId xmlns:a16="http://schemas.microsoft.com/office/drawing/2014/main" id="{72759659-4580-BFD4-E88F-DC4A142A4476}"/>
              </a:ext>
            </a:extLst>
          </p:cNvPr>
          <p:cNvSpPr>
            <a:spLocks noGrp="1"/>
          </p:cNvSpPr>
          <p:nvPr>
            <p:ph type="title"/>
          </p:nvPr>
        </p:nvSpPr>
        <p:spPr>
          <a:xfrm>
            <a:off x="550862" y="543556"/>
            <a:ext cx="11090275" cy="960780"/>
          </a:xfrm>
        </p:spPr>
        <p:txBody>
          <a:bodyPr lIns="0"/>
          <a:lstStyle/>
          <a:p>
            <a:r>
              <a:rPr lang="nl-NL"/>
              <a:t>Klik om stijl te bewerken</a:t>
            </a:r>
            <a:endParaRPr lang="nl-NL" dirty="0"/>
          </a:p>
        </p:txBody>
      </p:sp>
      <p:sp>
        <p:nvSpPr>
          <p:cNvPr id="22" name="Tijdelijke aanduiding voor inhoud 2">
            <a:extLst>
              <a:ext uri="{FF2B5EF4-FFF2-40B4-BE49-F238E27FC236}">
                <a16:creationId xmlns:a16="http://schemas.microsoft.com/office/drawing/2014/main" id="{6628213E-9898-F463-2CFC-434C76B3C54B}"/>
              </a:ext>
            </a:extLst>
          </p:cNvPr>
          <p:cNvSpPr>
            <a:spLocks noGrp="1"/>
          </p:cNvSpPr>
          <p:nvPr>
            <p:ph idx="10"/>
          </p:nvPr>
        </p:nvSpPr>
        <p:spPr>
          <a:xfrm>
            <a:off x="6275388" y="1825200"/>
            <a:ext cx="5365750" cy="3621600"/>
          </a:xfrm>
          <a:solidFill>
            <a:schemeClr val="accent6"/>
          </a:solidFill>
        </p:spPr>
        <p:txBody>
          <a:bodyPr lIns="180000" tIns="180000" rIns="180000" bIns="180000"/>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3" name="Tijdelijke aanduiding voor inhoud 2">
            <a:extLst>
              <a:ext uri="{FF2B5EF4-FFF2-40B4-BE49-F238E27FC236}">
                <a16:creationId xmlns:a16="http://schemas.microsoft.com/office/drawing/2014/main" id="{823C03AE-63C8-534A-315B-F78BA9E91837}"/>
              </a:ext>
            </a:extLst>
          </p:cNvPr>
          <p:cNvSpPr>
            <a:spLocks noGrp="1"/>
          </p:cNvSpPr>
          <p:nvPr>
            <p:ph idx="12"/>
          </p:nvPr>
        </p:nvSpPr>
        <p:spPr>
          <a:xfrm>
            <a:off x="550863" y="1825200"/>
            <a:ext cx="5365750" cy="3621600"/>
          </a:xfrm>
          <a:solidFill>
            <a:schemeClr val="accent6"/>
          </a:solidFill>
        </p:spPr>
        <p:txBody>
          <a:bodyPr lIns="180000" tIns="180000" rIns="180000" bIns="180000"/>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cxnSp>
        <p:nvCxnSpPr>
          <p:cNvPr id="3" name="Rechte verbindingslijn 2">
            <a:extLst>
              <a:ext uri="{FF2B5EF4-FFF2-40B4-BE49-F238E27FC236}">
                <a16:creationId xmlns:a16="http://schemas.microsoft.com/office/drawing/2014/main" id="{065B4FE1-B243-D23D-358C-8AAC22513F3E}"/>
              </a:ext>
            </a:extLst>
          </p:cNvPr>
          <p:cNvCxnSpPr>
            <a:cxnSpLocks/>
          </p:cNvCxnSpPr>
          <p:nvPr userDrawn="1"/>
        </p:nvCxnSpPr>
        <p:spPr>
          <a:xfrm>
            <a:off x="6098400" y="1825200"/>
            <a:ext cx="1005" cy="3621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5727144"/>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 geel vlak smal">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519232A2-9460-0E78-D1FB-4FFC0234728C}"/>
              </a:ext>
            </a:extLst>
          </p:cNvPr>
          <p:cNvPicPr>
            <a:picLocks noChangeAspect="1"/>
          </p:cNvPicPr>
          <p:nvPr userDrawn="1"/>
        </p:nvPicPr>
        <p:blipFill rotWithShape="1">
          <a:blip r:embed="rId2"/>
          <a:srcRect l="79867" r="143"/>
          <a:stretch/>
        </p:blipFill>
        <p:spPr>
          <a:xfrm>
            <a:off x="9754800" y="0"/>
            <a:ext cx="2437200" cy="6858000"/>
          </a:xfrm>
          <a:prstGeom prst="rect">
            <a:avLst/>
          </a:prstGeom>
        </p:spPr>
      </p:pic>
      <p:sp>
        <p:nvSpPr>
          <p:cNvPr id="6" name="Tijdelijke aanduiding voor inhoud 2">
            <a:extLst>
              <a:ext uri="{FF2B5EF4-FFF2-40B4-BE49-F238E27FC236}">
                <a16:creationId xmlns:a16="http://schemas.microsoft.com/office/drawing/2014/main" id="{785AAC65-3EC7-F498-6922-377365695C31}"/>
              </a:ext>
            </a:extLst>
          </p:cNvPr>
          <p:cNvSpPr>
            <a:spLocks noGrp="1"/>
          </p:cNvSpPr>
          <p:nvPr>
            <p:ph idx="1"/>
          </p:nvPr>
        </p:nvSpPr>
        <p:spPr>
          <a:xfrm>
            <a:off x="550862" y="1825624"/>
            <a:ext cx="8841600" cy="3621600"/>
          </a:xfrm>
        </p:spPr>
        <p:txBody>
          <a:bodyPr lIns="0" r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a:extLst>
              <a:ext uri="{FF2B5EF4-FFF2-40B4-BE49-F238E27FC236}">
                <a16:creationId xmlns:a16="http://schemas.microsoft.com/office/drawing/2014/main" id="{0BF9EA72-6B29-F148-8053-4F49F3C9FD36}"/>
              </a:ext>
            </a:extLst>
          </p:cNvPr>
          <p:cNvSpPr>
            <a:spLocks noGrp="1"/>
          </p:cNvSpPr>
          <p:nvPr>
            <p:ph type="title"/>
          </p:nvPr>
        </p:nvSpPr>
        <p:spPr>
          <a:xfrm>
            <a:off x="550863" y="543556"/>
            <a:ext cx="8841600" cy="960780"/>
          </a:xfrm>
        </p:spPr>
        <p:txBody>
          <a:bodyPr lIns="0"/>
          <a:lstStyle/>
          <a:p>
            <a:r>
              <a:rPr lang="nl-NL"/>
              <a:t>Klik om stijl te bewerken</a:t>
            </a:r>
            <a:endParaRPr lang="nl-NL" dirty="0"/>
          </a:p>
        </p:txBody>
      </p:sp>
      <p:sp>
        <p:nvSpPr>
          <p:cNvPr id="10" name="Tijdelijke aanduiding voor dianummer 5">
            <a:extLst>
              <a:ext uri="{FF2B5EF4-FFF2-40B4-BE49-F238E27FC236}">
                <a16:creationId xmlns:a16="http://schemas.microsoft.com/office/drawing/2014/main" id="{3E1B42BA-7AF0-8F47-BBF0-5A2A564D2A9D}"/>
              </a:ext>
            </a:extLst>
          </p:cNvPr>
          <p:cNvSpPr txBox="1">
            <a:spLocks/>
          </p:cNvSpPr>
          <p:nvPr userDrawn="1"/>
        </p:nvSpPr>
        <p:spPr>
          <a:xfrm>
            <a:off x="10585094" y="396208"/>
            <a:ext cx="1056044" cy="365125"/>
          </a:xfrm>
          <a:prstGeom prst="rect">
            <a:avLst/>
          </a:prstGeom>
        </p:spPr>
        <p:txBody>
          <a:bodyPr vert="horz" lIns="0" tIns="0" rIns="0" bIns="0" rtlCol="0" anchor="ctr"/>
          <a:lstStyle>
            <a:defPPr>
              <a:defRPr lang="nl-NL"/>
            </a:defPPr>
            <a:lvl1pPr marL="0" algn="r" defTabSz="914400" rtl="0" eaLnBrk="1" latinLnBrk="0" hangingPunct="1">
              <a:defRPr sz="1200" b="1" kern="1200" baseline="0">
                <a:solidFill>
                  <a:schemeClr val="tx1"/>
                </a:solidFill>
                <a:latin typeface="Source Sans Pro" panose="020B0503030403020204"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B93FEE-3472-A94F-BAE6-926D351A95B5}" type="slidenum">
              <a:rPr lang="nl-NL" smtClean="0"/>
              <a:pPr/>
              <a:t>‹nr.›</a:t>
            </a:fld>
            <a:endParaRPr lang="nl-NL" dirty="0"/>
          </a:p>
        </p:txBody>
      </p:sp>
      <p:pic>
        <p:nvPicPr>
          <p:cNvPr id="11" name="Afbeelding 10" descr="Afbeelding met cirkel, Graphics, geel&#10;&#10;Automatisch gegenereerde beschrijving">
            <a:extLst>
              <a:ext uri="{FF2B5EF4-FFF2-40B4-BE49-F238E27FC236}">
                <a16:creationId xmlns:a16="http://schemas.microsoft.com/office/drawing/2014/main" id="{3531DCE9-3E3C-5847-801C-3BA71DB7B039}"/>
              </a:ext>
            </a:extLst>
          </p:cNvPr>
          <p:cNvPicPr>
            <a:picLocks noChangeAspect="1"/>
          </p:cNvPicPr>
          <p:nvPr userDrawn="1"/>
        </p:nvPicPr>
        <p:blipFill>
          <a:blip r:embed="rId3"/>
          <a:stretch>
            <a:fillRect/>
          </a:stretch>
        </p:blipFill>
        <p:spPr>
          <a:xfrm>
            <a:off x="11641138" y="396208"/>
            <a:ext cx="189350" cy="365125"/>
          </a:xfrm>
          <a:prstGeom prst="rect">
            <a:avLst/>
          </a:prstGeom>
        </p:spPr>
      </p:pic>
      <p:sp>
        <p:nvSpPr>
          <p:cNvPr id="12" name="Tekstvak 11">
            <a:extLst>
              <a:ext uri="{FF2B5EF4-FFF2-40B4-BE49-F238E27FC236}">
                <a16:creationId xmlns:a16="http://schemas.microsoft.com/office/drawing/2014/main" id="{EC430CDD-B619-8176-CEA0-071BE9BE8985}"/>
              </a:ext>
            </a:extLst>
          </p:cNvPr>
          <p:cNvSpPr txBox="1"/>
          <p:nvPr userDrawn="1"/>
        </p:nvSpPr>
        <p:spPr>
          <a:xfrm>
            <a:off x="9996462" y="-180000"/>
            <a:ext cx="2195538" cy="123111"/>
          </a:xfrm>
          <a:prstGeom prst="rect">
            <a:avLst/>
          </a:prstGeom>
          <a:noFill/>
        </p:spPr>
        <p:txBody>
          <a:bodyPr wrap="square" lIns="0" tIns="0" rIns="0" bIns="0" rtlCol="0">
            <a:spAutoFit/>
          </a:bodyPr>
          <a:lstStyle/>
          <a:p>
            <a:pPr algn="r"/>
            <a:r>
              <a:rPr lang="nl-NL" sz="800" baseline="0" dirty="0">
                <a:solidFill>
                  <a:schemeClr val="tx1"/>
                </a:solidFill>
                <a:latin typeface="Source Sans Pro" panose="020B0503030403020204" pitchFamily="34" charset="77"/>
              </a:rPr>
              <a:t>Tekst + geel vlak smal</a:t>
            </a:r>
          </a:p>
        </p:txBody>
      </p:sp>
      <p:pic>
        <p:nvPicPr>
          <p:cNvPr id="21" name="Afbeelding 20">
            <a:extLst>
              <a:ext uri="{FF2B5EF4-FFF2-40B4-BE49-F238E27FC236}">
                <a16:creationId xmlns:a16="http://schemas.microsoft.com/office/drawing/2014/main" id="{7C86B35F-20AE-53CF-1C78-7F20941D2B17}"/>
              </a:ext>
            </a:extLst>
          </p:cNvPr>
          <p:cNvPicPr>
            <a:picLocks noChangeAspect="1"/>
          </p:cNvPicPr>
          <p:nvPr userDrawn="1"/>
        </p:nvPicPr>
        <p:blipFill rotWithShape="1">
          <a:blip r:embed="rId4">
            <a:alphaModFix/>
          </a:blip>
          <a:srcRect l="1" r="630"/>
          <a:stretch/>
        </p:blipFill>
        <p:spPr>
          <a:xfrm>
            <a:off x="11642400" y="396000"/>
            <a:ext cx="187200" cy="363600"/>
          </a:xfrm>
          <a:prstGeom prst="rect">
            <a:avLst/>
          </a:prstGeom>
        </p:spPr>
      </p:pic>
      <p:pic>
        <p:nvPicPr>
          <p:cNvPr id="5" name="Afbeelding 4" descr="Afbeelding met Lettertype, tekst, Graphics, grafische vormgeving&#10;&#10;Automatisch gegenereerde beschrijving">
            <a:extLst>
              <a:ext uri="{FF2B5EF4-FFF2-40B4-BE49-F238E27FC236}">
                <a16:creationId xmlns:a16="http://schemas.microsoft.com/office/drawing/2014/main" id="{A4F8A3D3-E406-388B-32C2-2F98EC9117BD}"/>
              </a:ext>
            </a:extLst>
          </p:cNvPr>
          <p:cNvPicPr>
            <a:picLocks noChangeAspect="1"/>
          </p:cNvPicPr>
          <p:nvPr userDrawn="1"/>
        </p:nvPicPr>
        <p:blipFill>
          <a:blip r:embed="rId5"/>
          <a:stretch>
            <a:fillRect/>
          </a:stretch>
        </p:blipFill>
        <p:spPr>
          <a:xfrm>
            <a:off x="9830499" y="5715489"/>
            <a:ext cx="1812649" cy="608787"/>
          </a:xfrm>
          <a:prstGeom prst="rect">
            <a:avLst/>
          </a:prstGeom>
        </p:spPr>
      </p:pic>
    </p:spTree>
    <p:extLst>
      <p:ext uri="{BB962C8B-B14F-4D97-AF65-F5344CB8AC3E}">
        <p14:creationId xmlns:p14="http://schemas.microsoft.com/office/powerpoint/2010/main" val="1970893555"/>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 geel vlak bree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6536E11E-9EB3-D315-E64E-49B65E0919DE}"/>
              </a:ext>
            </a:extLst>
          </p:cNvPr>
          <p:cNvPicPr>
            <a:picLocks noChangeAspect="1"/>
          </p:cNvPicPr>
          <p:nvPr userDrawn="1"/>
        </p:nvPicPr>
        <p:blipFill rotWithShape="1">
          <a:blip r:embed="rId2"/>
          <a:srcRect l="51417" r="41"/>
          <a:stretch/>
        </p:blipFill>
        <p:spPr>
          <a:xfrm>
            <a:off x="6273600" y="0"/>
            <a:ext cx="5918400" cy="6858000"/>
          </a:xfrm>
          <a:prstGeom prst="rect">
            <a:avLst/>
          </a:prstGeom>
        </p:spPr>
      </p:pic>
      <p:sp>
        <p:nvSpPr>
          <p:cNvPr id="6" name="Tijdelijke aanduiding voor inhoud 2">
            <a:extLst>
              <a:ext uri="{FF2B5EF4-FFF2-40B4-BE49-F238E27FC236}">
                <a16:creationId xmlns:a16="http://schemas.microsoft.com/office/drawing/2014/main" id="{785AAC65-3EC7-F498-6922-377365695C31}"/>
              </a:ext>
            </a:extLst>
          </p:cNvPr>
          <p:cNvSpPr>
            <a:spLocks noGrp="1"/>
          </p:cNvSpPr>
          <p:nvPr>
            <p:ph idx="1"/>
          </p:nvPr>
        </p:nvSpPr>
        <p:spPr>
          <a:xfrm>
            <a:off x="550863" y="1825624"/>
            <a:ext cx="5365750" cy="3621600"/>
          </a:xfrm>
        </p:spPr>
        <p:txBody>
          <a:bodyPr lIns="0" r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a:extLst>
              <a:ext uri="{FF2B5EF4-FFF2-40B4-BE49-F238E27FC236}">
                <a16:creationId xmlns:a16="http://schemas.microsoft.com/office/drawing/2014/main" id="{0BF9EA72-6B29-F148-8053-4F49F3C9FD36}"/>
              </a:ext>
            </a:extLst>
          </p:cNvPr>
          <p:cNvSpPr>
            <a:spLocks noGrp="1"/>
          </p:cNvSpPr>
          <p:nvPr>
            <p:ph type="title"/>
          </p:nvPr>
        </p:nvSpPr>
        <p:spPr>
          <a:xfrm>
            <a:off x="550863" y="543556"/>
            <a:ext cx="5365750" cy="960780"/>
          </a:xfrm>
        </p:spPr>
        <p:txBody>
          <a:bodyPr lIns="0"/>
          <a:lstStyle/>
          <a:p>
            <a:r>
              <a:rPr lang="nl-NL"/>
              <a:t>Klik om stijl te bewerken</a:t>
            </a:r>
            <a:endParaRPr lang="nl-NL" dirty="0"/>
          </a:p>
        </p:txBody>
      </p:sp>
      <p:sp>
        <p:nvSpPr>
          <p:cNvPr id="10" name="Tijdelijke aanduiding voor dianummer 5">
            <a:extLst>
              <a:ext uri="{FF2B5EF4-FFF2-40B4-BE49-F238E27FC236}">
                <a16:creationId xmlns:a16="http://schemas.microsoft.com/office/drawing/2014/main" id="{3E1B42BA-7AF0-8F47-BBF0-5A2A564D2A9D}"/>
              </a:ext>
            </a:extLst>
          </p:cNvPr>
          <p:cNvSpPr txBox="1">
            <a:spLocks/>
          </p:cNvSpPr>
          <p:nvPr userDrawn="1"/>
        </p:nvSpPr>
        <p:spPr>
          <a:xfrm>
            <a:off x="8610600" y="396208"/>
            <a:ext cx="3030538" cy="365125"/>
          </a:xfrm>
          <a:prstGeom prst="rect">
            <a:avLst/>
          </a:prstGeom>
        </p:spPr>
        <p:txBody>
          <a:bodyPr vert="horz" lIns="0" tIns="0" rIns="0" bIns="0" rtlCol="0" anchor="ctr"/>
          <a:lstStyle>
            <a:defPPr>
              <a:defRPr lang="nl-NL"/>
            </a:defPPr>
            <a:lvl1pPr marL="0" algn="r" defTabSz="914400" rtl="0" eaLnBrk="1" latinLnBrk="0" hangingPunct="1">
              <a:defRPr sz="1200" b="1" kern="1200" baseline="0">
                <a:solidFill>
                  <a:schemeClr val="tx1"/>
                </a:solidFill>
                <a:latin typeface="Source Sans Pro" panose="020B0503030403020204"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B93FEE-3472-A94F-BAE6-926D351A95B5}" type="slidenum">
              <a:rPr lang="nl-NL" smtClean="0"/>
              <a:pPr/>
              <a:t>‹nr.›</a:t>
            </a:fld>
            <a:endParaRPr lang="nl-NL" dirty="0"/>
          </a:p>
        </p:txBody>
      </p:sp>
      <p:pic>
        <p:nvPicPr>
          <p:cNvPr id="11" name="Afbeelding 10" descr="Afbeelding met cirkel, Graphics, geel&#10;&#10;Automatisch gegenereerde beschrijving">
            <a:extLst>
              <a:ext uri="{FF2B5EF4-FFF2-40B4-BE49-F238E27FC236}">
                <a16:creationId xmlns:a16="http://schemas.microsoft.com/office/drawing/2014/main" id="{3531DCE9-3E3C-5847-801C-3BA71DB7B039}"/>
              </a:ext>
            </a:extLst>
          </p:cNvPr>
          <p:cNvPicPr>
            <a:picLocks noChangeAspect="1"/>
          </p:cNvPicPr>
          <p:nvPr userDrawn="1"/>
        </p:nvPicPr>
        <p:blipFill>
          <a:blip r:embed="rId3"/>
          <a:stretch>
            <a:fillRect/>
          </a:stretch>
        </p:blipFill>
        <p:spPr>
          <a:xfrm>
            <a:off x="11641138" y="396208"/>
            <a:ext cx="189350" cy="365125"/>
          </a:xfrm>
          <a:prstGeom prst="rect">
            <a:avLst/>
          </a:prstGeom>
        </p:spPr>
      </p:pic>
      <p:sp>
        <p:nvSpPr>
          <p:cNvPr id="12" name="Tekstvak 11">
            <a:extLst>
              <a:ext uri="{FF2B5EF4-FFF2-40B4-BE49-F238E27FC236}">
                <a16:creationId xmlns:a16="http://schemas.microsoft.com/office/drawing/2014/main" id="{EC430CDD-B619-8176-CEA0-071BE9BE8985}"/>
              </a:ext>
            </a:extLst>
          </p:cNvPr>
          <p:cNvSpPr txBox="1"/>
          <p:nvPr userDrawn="1"/>
        </p:nvSpPr>
        <p:spPr>
          <a:xfrm>
            <a:off x="9996462" y="-180000"/>
            <a:ext cx="2195538" cy="123111"/>
          </a:xfrm>
          <a:prstGeom prst="rect">
            <a:avLst/>
          </a:prstGeom>
          <a:noFill/>
        </p:spPr>
        <p:txBody>
          <a:bodyPr wrap="square" lIns="0" tIns="0" rIns="0" bIns="0" rtlCol="0">
            <a:spAutoFit/>
          </a:bodyPr>
          <a:lstStyle/>
          <a:p>
            <a:pPr algn="r"/>
            <a:r>
              <a:rPr lang="nl-NL" sz="800" baseline="0" dirty="0">
                <a:solidFill>
                  <a:schemeClr val="tx1"/>
                </a:solidFill>
                <a:latin typeface="Source Sans Pro" panose="020B0503030403020204" pitchFamily="34" charset="77"/>
              </a:rPr>
              <a:t>Tekst + geel vlak breed</a:t>
            </a:r>
          </a:p>
        </p:txBody>
      </p:sp>
      <p:pic>
        <p:nvPicPr>
          <p:cNvPr id="21" name="Afbeelding 20">
            <a:extLst>
              <a:ext uri="{FF2B5EF4-FFF2-40B4-BE49-F238E27FC236}">
                <a16:creationId xmlns:a16="http://schemas.microsoft.com/office/drawing/2014/main" id="{7C86B35F-20AE-53CF-1C78-7F20941D2B17}"/>
              </a:ext>
            </a:extLst>
          </p:cNvPr>
          <p:cNvPicPr>
            <a:picLocks noChangeAspect="1"/>
          </p:cNvPicPr>
          <p:nvPr userDrawn="1"/>
        </p:nvPicPr>
        <p:blipFill rotWithShape="1">
          <a:blip r:embed="rId4">
            <a:alphaModFix/>
          </a:blip>
          <a:srcRect l="1" r="630"/>
          <a:stretch/>
        </p:blipFill>
        <p:spPr>
          <a:xfrm>
            <a:off x="11642400" y="396000"/>
            <a:ext cx="187200" cy="363600"/>
          </a:xfrm>
          <a:prstGeom prst="rect">
            <a:avLst/>
          </a:prstGeom>
        </p:spPr>
      </p:pic>
      <p:cxnSp>
        <p:nvCxnSpPr>
          <p:cNvPr id="3" name="Rechte verbindingslijn 2">
            <a:extLst>
              <a:ext uri="{FF2B5EF4-FFF2-40B4-BE49-F238E27FC236}">
                <a16:creationId xmlns:a16="http://schemas.microsoft.com/office/drawing/2014/main" id="{BB2DB4BA-9715-E72D-BAF5-945273976BD4}"/>
              </a:ext>
            </a:extLst>
          </p:cNvPr>
          <p:cNvCxnSpPr>
            <a:cxnSpLocks/>
          </p:cNvCxnSpPr>
          <p:nvPr userDrawn="1"/>
        </p:nvCxnSpPr>
        <p:spPr>
          <a:xfrm>
            <a:off x="6098400" y="1825200"/>
            <a:ext cx="1005" cy="3621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Afbeelding 6" descr="Afbeelding met Lettertype, tekst, Graphics, grafische vormgeving&#10;&#10;Automatisch gegenereerde beschrijving">
            <a:extLst>
              <a:ext uri="{FF2B5EF4-FFF2-40B4-BE49-F238E27FC236}">
                <a16:creationId xmlns:a16="http://schemas.microsoft.com/office/drawing/2014/main" id="{14EBE2E7-35F8-0904-0205-86DC7FCC96D1}"/>
              </a:ext>
            </a:extLst>
          </p:cNvPr>
          <p:cNvPicPr>
            <a:picLocks noChangeAspect="1"/>
          </p:cNvPicPr>
          <p:nvPr userDrawn="1"/>
        </p:nvPicPr>
        <p:blipFill>
          <a:blip r:embed="rId5"/>
          <a:stretch>
            <a:fillRect/>
          </a:stretch>
        </p:blipFill>
        <p:spPr>
          <a:xfrm>
            <a:off x="9830499" y="5715489"/>
            <a:ext cx="1812649" cy="608787"/>
          </a:xfrm>
          <a:prstGeom prst="rect">
            <a:avLst/>
          </a:prstGeom>
        </p:spPr>
      </p:pic>
    </p:spTree>
    <p:extLst>
      <p:ext uri="{BB962C8B-B14F-4D97-AF65-F5344CB8AC3E}">
        <p14:creationId xmlns:p14="http://schemas.microsoft.com/office/powerpoint/2010/main" val="471364865"/>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F78D059E-CA78-173D-2433-09E77DC6BA6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Tijdelijke aanduiding voor dianummer 5">
            <a:extLst>
              <a:ext uri="{FF2B5EF4-FFF2-40B4-BE49-F238E27FC236}">
                <a16:creationId xmlns:a16="http://schemas.microsoft.com/office/drawing/2014/main" id="{3E1B42BA-7AF0-8F47-BBF0-5A2A564D2A9D}"/>
              </a:ext>
            </a:extLst>
          </p:cNvPr>
          <p:cNvSpPr txBox="1">
            <a:spLocks/>
          </p:cNvSpPr>
          <p:nvPr userDrawn="1"/>
        </p:nvSpPr>
        <p:spPr>
          <a:xfrm>
            <a:off x="8610600" y="396208"/>
            <a:ext cx="3030538" cy="365125"/>
          </a:xfrm>
          <a:prstGeom prst="rect">
            <a:avLst/>
          </a:prstGeom>
        </p:spPr>
        <p:txBody>
          <a:bodyPr vert="horz" lIns="0" tIns="0" rIns="0" bIns="0" rtlCol="0" anchor="ctr"/>
          <a:lstStyle>
            <a:defPPr>
              <a:defRPr lang="nl-NL"/>
            </a:defPPr>
            <a:lvl1pPr marL="0" algn="r" defTabSz="914400" rtl="0" eaLnBrk="1" latinLnBrk="0" hangingPunct="1">
              <a:defRPr sz="1200" b="1" kern="1200" baseline="0">
                <a:solidFill>
                  <a:schemeClr val="tx1"/>
                </a:solidFill>
                <a:latin typeface="Source Sans Pro" panose="020B0503030403020204"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B93FEE-3472-A94F-BAE6-926D351A95B5}" type="slidenum">
              <a:rPr lang="nl-NL" smtClean="0"/>
              <a:pPr/>
              <a:t>‹nr.›</a:t>
            </a:fld>
            <a:endParaRPr lang="nl-NL" dirty="0"/>
          </a:p>
        </p:txBody>
      </p:sp>
      <p:sp>
        <p:nvSpPr>
          <p:cNvPr id="12" name="Tekstvak 11">
            <a:extLst>
              <a:ext uri="{FF2B5EF4-FFF2-40B4-BE49-F238E27FC236}">
                <a16:creationId xmlns:a16="http://schemas.microsoft.com/office/drawing/2014/main" id="{EC430CDD-B619-8176-CEA0-071BE9BE8985}"/>
              </a:ext>
            </a:extLst>
          </p:cNvPr>
          <p:cNvSpPr txBox="1"/>
          <p:nvPr userDrawn="1"/>
        </p:nvSpPr>
        <p:spPr>
          <a:xfrm>
            <a:off x="9996462" y="-188709"/>
            <a:ext cx="2195538" cy="123111"/>
          </a:xfrm>
          <a:prstGeom prst="rect">
            <a:avLst/>
          </a:prstGeom>
          <a:noFill/>
        </p:spPr>
        <p:txBody>
          <a:bodyPr wrap="square" lIns="0" tIns="0" rIns="0" bIns="0" rtlCol="0">
            <a:spAutoFit/>
          </a:bodyPr>
          <a:lstStyle/>
          <a:p>
            <a:pPr algn="r"/>
            <a:r>
              <a:rPr lang="nl-NL" sz="800" baseline="0" dirty="0">
                <a:solidFill>
                  <a:schemeClr val="tx1"/>
                </a:solidFill>
                <a:latin typeface="Source Sans Pro" panose="020B0503030403020204" pitchFamily="34" charset="77"/>
              </a:rPr>
              <a:t>Quote</a:t>
            </a:r>
          </a:p>
        </p:txBody>
      </p:sp>
      <p:sp>
        <p:nvSpPr>
          <p:cNvPr id="2" name="Titel 1">
            <a:extLst>
              <a:ext uri="{FF2B5EF4-FFF2-40B4-BE49-F238E27FC236}">
                <a16:creationId xmlns:a16="http://schemas.microsoft.com/office/drawing/2014/main" id="{0BF9EA72-6B29-F148-8053-4F49F3C9FD36}"/>
              </a:ext>
            </a:extLst>
          </p:cNvPr>
          <p:cNvSpPr>
            <a:spLocks noGrp="1"/>
          </p:cNvSpPr>
          <p:nvPr>
            <p:ph type="title" hasCustomPrompt="1"/>
          </p:nvPr>
        </p:nvSpPr>
        <p:spPr>
          <a:xfrm>
            <a:off x="546842" y="549275"/>
            <a:ext cx="11094296" cy="4895850"/>
          </a:xfrm>
        </p:spPr>
        <p:txBody>
          <a:bodyPr anchor="ctr" anchorCtr="0"/>
          <a:lstStyle>
            <a:lvl1pPr algn="ctr">
              <a:defRPr i="1" baseline="0">
                <a:solidFill>
                  <a:schemeClr val="tx2"/>
                </a:solidFill>
              </a:defRPr>
            </a:lvl1pPr>
          </a:lstStyle>
          <a:p>
            <a:r>
              <a:rPr lang="nl-NL" dirty="0"/>
              <a:t>‘Klik om stijl te bewerken’</a:t>
            </a:r>
          </a:p>
        </p:txBody>
      </p:sp>
      <p:pic>
        <p:nvPicPr>
          <p:cNvPr id="5" name="Afbeelding 4">
            <a:extLst>
              <a:ext uri="{FF2B5EF4-FFF2-40B4-BE49-F238E27FC236}">
                <a16:creationId xmlns:a16="http://schemas.microsoft.com/office/drawing/2014/main" id="{E52E1BC0-0534-7608-93E6-AD6FD5023538}"/>
              </a:ext>
            </a:extLst>
          </p:cNvPr>
          <p:cNvPicPr>
            <a:picLocks noChangeAspect="1"/>
          </p:cNvPicPr>
          <p:nvPr userDrawn="1"/>
        </p:nvPicPr>
        <p:blipFill rotWithShape="1">
          <a:blip r:embed="rId3">
            <a:alphaModFix/>
          </a:blip>
          <a:srcRect l="1" r="630"/>
          <a:stretch/>
        </p:blipFill>
        <p:spPr>
          <a:xfrm>
            <a:off x="11642400" y="396000"/>
            <a:ext cx="187200" cy="363600"/>
          </a:xfrm>
          <a:prstGeom prst="rect">
            <a:avLst/>
          </a:prstGeom>
        </p:spPr>
      </p:pic>
      <p:pic>
        <p:nvPicPr>
          <p:cNvPr id="8" name="Afbeelding 7" descr="Afbeelding met Lettertype, tekst, Graphics, grafische vormgeving&#10;&#10;Automatisch gegenereerde beschrijving">
            <a:extLst>
              <a:ext uri="{FF2B5EF4-FFF2-40B4-BE49-F238E27FC236}">
                <a16:creationId xmlns:a16="http://schemas.microsoft.com/office/drawing/2014/main" id="{4CD0DCB7-023C-05FF-B0B3-3D4EB3E358F7}"/>
              </a:ext>
            </a:extLst>
          </p:cNvPr>
          <p:cNvPicPr>
            <a:picLocks noChangeAspect="1"/>
          </p:cNvPicPr>
          <p:nvPr userDrawn="1"/>
        </p:nvPicPr>
        <p:blipFill>
          <a:blip r:embed="rId4"/>
          <a:stretch>
            <a:fillRect/>
          </a:stretch>
        </p:blipFill>
        <p:spPr>
          <a:xfrm>
            <a:off x="9830499" y="5715489"/>
            <a:ext cx="1812649" cy="608787"/>
          </a:xfrm>
          <a:prstGeom prst="rect">
            <a:avLst/>
          </a:prstGeom>
        </p:spPr>
      </p:pic>
    </p:spTree>
    <p:extLst>
      <p:ext uri="{BB962C8B-B14F-4D97-AF65-F5344CB8AC3E}">
        <p14:creationId xmlns:p14="http://schemas.microsoft.com/office/powerpoint/2010/main" val="1946577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afiek">
    <p:spTree>
      <p:nvGrpSpPr>
        <p:cNvPr id="1" name=""/>
        <p:cNvGrpSpPr/>
        <p:nvPr/>
      </p:nvGrpSpPr>
      <p:grpSpPr>
        <a:xfrm>
          <a:off x="0" y="0"/>
          <a:ext cx="0" cy="0"/>
          <a:chOff x="0" y="0"/>
          <a:chExt cx="0" cy="0"/>
        </a:xfrm>
      </p:grpSpPr>
      <p:pic>
        <p:nvPicPr>
          <p:cNvPr id="7" name="Afbeelding 6" descr="Afbeelding met Lettertype, tekst, Graphics, grafische vormgeving&#10;&#10;Automatisch gegenereerde beschrijving">
            <a:extLst>
              <a:ext uri="{FF2B5EF4-FFF2-40B4-BE49-F238E27FC236}">
                <a16:creationId xmlns:a16="http://schemas.microsoft.com/office/drawing/2014/main" id="{D88AA63F-D118-4749-BC07-7A919C61CBAA}"/>
              </a:ext>
            </a:extLst>
          </p:cNvPr>
          <p:cNvPicPr>
            <a:picLocks noChangeAspect="1"/>
          </p:cNvPicPr>
          <p:nvPr userDrawn="1"/>
        </p:nvPicPr>
        <p:blipFill>
          <a:blip r:embed="rId2"/>
          <a:stretch>
            <a:fillRect/>
          </a:stretch>
        </p:blipFill>
        <p:spPr>
          <a:xfrm>
            <a:off x="9830499" y="5715489"/>
            <a:ext cx="1812649" cy="608787"/>
          </a:xfrm>
          <a:prstGeom prst="rect">
            <a:avLst/>
          </a:prstGeom>
        </p:spPr>
      </p:pic>
      <p:sp>
        <p:nvSpPr>
          <p:cNvPr id="10" name="Tijdelijke aanduiding voor dianummer 5">
            <a:extLst>
              <a:ext uri="{FF2B5EF4-FFF2-40B4-BE49-F238E27FC236}">
                <a16:creationId xmlns:a16="http://schemas.microsoft.com/office/drawing/2014/main" id="{3E1B42BA-7AF0-8F47-BBF0-5A2A564D2A9D}"/>
              </a:ext>
            </a:extLst>
          </p:cNvPr>
          <p:cNvSpPr txBox="1">
            <a:spLocks/>
          </p:cNvSpPr>
          <p:nvPr userDrawn="1"/>
        </p:nvSpPr>
        <p:spPr>
          <a:xfrm>
            <a:off x="8610600" y="396208"/>
            <a:ext cx="3030538" cy="365125"/>
          </a:xfrm>
          <a:prstGeom prst="rect">
            <a:avLst/>
          </a:prstGeom>
        </p:spPr>
        <p:txBody>
          <a:bodyPr vert="horz" lIns="0" tIns="0" rIns="0" bIns="0" rtlCol="0" anchor="ctr"/>
          <a:lstStyle>
            <a:defPPr>
              <a:defRPr lang="nl-NL"/>
            </a:defPPr>
            <a:lvl1pPr marL="0" algn="r" defTabSz="914400" rtl="0" eaLnBrk="1" latinLnBrk="0" hangingPunct="1">
              <a:defRPr sz="1200" b="1" kern="1200" baseline="0">
                <a:solidFill>
                  <a:schemeClr val="tx1"/>
                </a:solidFill>
                <a:latin typeface="Source Sans Pro" panose="020B0503030403020204"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B93FEE-3472-A94F-BAE6-926D351A95B5}" type="slidenum">
              <a:rPr lang="nl-NL" smtClean="0"/>
              <a:pPr/>
              <a:t>‹nr.›</a:t>
            </a:fld>
            <a:endParaRPr lang="nl-NL" dirty="0"/>
          </a:p>
        </p:txBody>
      </p:sp>
      <p:pic>
        <p:nvPicPr>
          <p:cNvPr id="11" name="Afbeelding 10" descr="Afbeelding met cirkel, Graphics, geel&#10;&#10;Automatisch gegenereerde beschrijving">
            <a:extLst>
              <a:ext uri="{FF2B5EF4-FFF2-40B4-BE49-F238E27FC236}">
                <a16:creationId xmlns:a16="http://schemas.microsoft.com/office/drawing/2014/main" id="{3531DCE9-3E3C-5847-801C-3BA71DB7B039}"/>
              </a:ext>
            </a:extLst>
          </p:cNvPr>
          <p:cNvPicPr>
            <a:picLocks noChangeAspect="1"/>
          </p:cNvPicPr>
          <p:nvPr userDrawn="1"/>
        </p:nvPicPr>
        <p:blipFill>
          <a:blip r:embed="rId3"/>
          <a:stretch>
            <a:fillRect/>
          </a:stretch>
        </p:blipFill>
        <p:spPr>
          <a:xfrm>
            <a:off x="11641138" y="396208"/>
            <a:ext cx="189350" cy="365125"/>
          </a:xfrm>
          <a:prstGeom prst="rect">
            <a:avLst/>
          </a:prstGeom>
        </p:spPr>
      </p:pic>
      <p:sp>
        <p:nvSpPr>
          <p:cNvPr id="12" name="Tekstvak 11">
            <a:extLst>
              <a:ext uri="{FF2B5EF4-FFF2-40B4-BE49-F238E27FC236}">
                <a16:creationId xmlns:a16="http://schemas.microsoft.com/office/drawing/2014/main" id="{EC430CDD-B619-8176-CEA0-071BE9BE8985}"/>
              </a:ext>
            </a:extLst>
          </p:cNvPr>
          <p:cNvSpPr txBox="1"/>
          <p:nvPr userDrawn="1"/>
        </p:nvSpPr>
        <p:spPr>
          <a:xfrm>
            <a:off x="9996462" y="-180000"/>
            <a:ext cx="2195538" cy="123111"/>
          </a:xfrm>
          <a:prstGeom prst="rect">
            <a:avLst/>
          </a:prstGeom>
          <a:noFill/>
        </p:spPr>
        <p:txBody>
          <a:bodyPr wrap="square" lIns="0" tIns="0" rIns="0" bIns="0" rtlCol="0">
            <a:spAutoFit/>
          </a:bodyPr>
          <a:lstStyle/>
          <a:p>
            <a:pPr algn="r"/>
            <a:r>
              <a:rPr lang="nl-NL" sz="800" baseline="0" dirty="0">
                <a:solidFill>
                  <a:schemeClr val="tx1"/>
                </a:solidFill>
                <a:latin typeface="Source Sans Pro" panose="020B0503030403020204" pitchFamily="34" charset="77"/>
              </a:rPr>
              <a:t>Grafiek</a:t>
            </a:r>
          </a:p>
        </p:txBody>
      </p:sp>
      <p:sp>
        <p:nvSpPr>
          <p:cNvPr id="6" name="Titel 1">
            <a:extLst>
              <a:ext uri="{FF2B5EF4-FFF2-40B4-BE49-F238E27FC236}">
                <a16:creationId xmlns:a16="http://schemas.microsoft.com/office/drawing/2014/main" id="{32596BF1-A76A-963C-71D5-5374EC15D2EC}"/>
              </a:ext>
            </a:extLst>
          </p:cNvPr>
          <p:cNvSpPr>
            <a:spLocks noGrp="1"/>
          </p:cNvSpPr>
          <p:nvPr>
            <p:ph type="title"/>
          </p:nvPr>
        </p:nvSpPr>
        <p:spPr>
          <a:xfrm>
            <a:off x="550863" y="543556"/>
            <a:ext cx="5365750" cy="960780"/>
          </a:xfrm>
        </p:spPr>
        <p:txBody>
          <a:bodyPr lIns="0"/>
          <a:lstStyle/>
          <a:p>
            <a:r>
              <a:rPr lang="nl-NL"/>
              <a:t>Klik om stijl te bewerken</a:t>
            </a:r>
            <a:endParaRPr lang="nl-NL" dirty="0"/>
          </a:p>
        </p:txBody>
      </p:sp>
      <p:sp>
        <p:nvSpPr>
          <p:cNvPr id="9" name="Tijdelijke aanduiding voor inhoud 2">
            <a:extLst>
              <a:ext uri="{FF2B5EF4-FFF2-40B4-BE49-F238E27FC236}">
                <a16:creationId xmlns:a16="http://schemas.microsoft.com/office/drawing/2014/main" id="{C92A42E9-4E3F-4101-51A3-3B236A8C5591}"/>
              </a:ext>
            </a:extLst>
          </p:cNvPr>
          <p:cNvSpPr>
            <a:spLocks noGrp="1"/>
          </p:cNvSpPr>
          <p:nvPr>
            <p:ph idx="1"/>
          </p:nvPr>
        </p:nvSpPr>
        <p:spPr>
          <a:xfrm>
            <a:off x="550863" y="1825624"/>
            <a:ext cx="5365750" cy="3621600"/>
          </a:xfrm>
        </p:spPr>
        <p:txBody>
          <a:bodyPr lIns="0" r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cxnSp>
        <p:nvCxnSpPr>
          <p:cNvPr id="2" name="Rechte verbindingslijn 1">
            <a:extLst>
              <a:ext uri="{FF2B5EF4-FFF2-40B4-BE49-F238E27FC236}">
                <a16:creationId xmlns:a16="http://schemas.microsoft.com/office/drawing/2014/main" id="{0882A832-B3B5-AB24-2B9D-2F7741941006}"/>
              </a:ext>
            </a:extLst>
          </p:cNvPr>
          <p:cNvCxnSpPr>
            <a:cxnSpLocks/>
          </p:cNvCxnSpPr>
          <p:nvPr userDrawn="1"/>
        </p:nvCxnSpPr>
        <p:spPr>
          <a:xfrm>
            <a:off x="6098400" y="1825200"/>
            <a:ext cx="1005" cy="3621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36208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inddia">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9E97C417-A779-0FEC-F813-87A825420D2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ekstvak 3">
            <a:extLst>
              <a:ext uri="{FF2B5EF4-FFF2-40B4-BE49-F238E27FC236}">
                <a16:creationId xmlns:a16="http://schemas.microsoft.com/office/drawing/2014/main" id="{F20317CB-1016-225A-C0D6-96DF71BFFC72}"/>
              </a:ext>
            </a:extLst>
          </p:cNvPr>
          <p:cNvSpPr txBox="1"/>
          <p:nvPr userDrawn="1"/>
        </p:nvSpPr>
        <p:spPr>
          <a:xfrm>
            <a:off x="9996462" y="-180000"/>
            <a:ext cx="2195538" cy="123111"/>
          </a:xfrm>
          <a:prstGeom prst="rect">
            <a:avLst/>
          </a:prstGeom>
          <a:noFill/>
        </p:spPr>
        <p:txBody>
          <a:bodyPr wrap="square" lIns="0" tIns="0" rIns="0" bIns="0" rtlCol="0">
            <a:spAutoFit/>
          </a:bodyPr>
          <a:lstStyle/>
          <a:p>
            <a:pPr algn="r"/>
            <a:r>
              <a:rPr lang="nl-NL" sz="800" baseline="0" dirty="0" err="1">
                <a:solidFill>
                  <a:schemeClr val="tx1"/>
                </a:solidFill>
                <a:latin typeface="Source Sans Pro" panose="020B0503030403020204" pitchFamily="34" charset="77"/>
              </a:rPr>
              <a:t>Einddia</a:t>
            </a:r>
            <a:endParaRPr lang="nl-NL" sz="800" baseline="0" dirty="0">
              <a:solidFill>
                <a:schemeClr val="tx1"/>
              </a:solidFill>
              <a:latin typeface="Source Sans Pro" panose="020B0503030403020204" pitchFamily="34" charset="77"/>
            </a:endParaRPr>
          </a:p>
        </p:txBody>
      </p:sp>
      <p:sp>
        <p:nvSpPr>
          <p:cNvPr id="3" name="Ondertitel 2">
            <a:extLst>
              <a:ext uri="{FF2B5EF4-FFF2-40B4-BE49-F238E27FC236}">
                <a16:creationId xmlns:a16="http://schemas.microsoft.com/office/drawing/2014/main" id="{C95122A6-C703-6745-AA6B-E302DD686ECD}"/>
              </a:ext>
            </a:extLst>
          </p:cNvPr>
          <p:cNvSpPr>
            <a:spLocks noGrp="1"/>
          </p:cNvSpPr>
          <p:nvPr>
            <p:ph type="subTitle" idx="1" hasCustomPrompt="1"/>
          </p:nvPr>
        </p:nvSpPr>
        <p:spPr>
          <a:xfrm>
            <a:off x="3809731" y="5808072"/>
            <a:ext cx="7831406" cy="500653"/>
          </a:xfrm>
        </p:spPr>
        <p:txBody>
          <a:bodyPr lIns="0" tIns="0" rIns="0" bIns="0" anchor="b">
            <a:noAutofit/>
          </a:bodyPr>
          <a:lstStyle>
            <a:lvl1pPr marL="0" indent="0" algn="l">
              <a:buNone/>
              <a:defRPr sz="2000" b="0" i="0" baseline="0">
                <a:solidFill>
                  <a:schemeClr val="tx2"/>
                </a:solidFill>
                <a:latin typeface="Source Sans Pro" panose="020B05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Gepubliceerd onder CC-BY 4.0-licentie</a:t>
            </a:r>
          </a:p>
        </p:txBody>
      </p:sp>
      <p:pic>
        <p:nvPicPr>
          <p:cNvPr id="5" name="Afbeelding 4" descr="Afbeelding met Lettertype, tekst, Graphics, grafische vormgeving&#10;&#10;Automatisch gegenereerde beschrijving">
            <a:extLst>
              <a:ext uri="{FF2B5EF4-FFF2-40B4-BE49-F238E27FC236}">
                <a16:creationId xmlns:a16="http://schemas.microsoft.com/office/drawing/2014/main" id="{9B2A908E-18C7-349B-2D04-5E96351C3D4C}"/>
              </a:ext>
            </a:extLst>
          </p:cNvPr>
          <p:cNvPicPr>
            <a:picLocks noChangeAspect="1"/>
          </p:cNvPicPr>
          <p:nvPr userDrawn="1"/>
        </p:nvPicPr>
        <p:blipFill>
          <a:blip r:embed="rId3"/>
          <a:stretch>
            <a:fillRect/>
          </a:stretch>
        </p:blipFill>
        <p:spPr>
          <a:xfrm>
            <a:off x="3809731" y="2276475"/>
            <a:ext cx="4527286" cy="1520511"/>
          </a:xfrm>
          <a:prstGeom prst="rect">
            <a:avLst/>
          </a:prstGeom>
        </p:spPr>
      </p:pic>
    </p:spTree>
    <p:extLst>
      <p:ext uri="{BB962C8B-B14F-4D97-AF65-F5344CB8AC3E}">
        <p14:creationId xmlns:p14="http://schemas.microsoft.com/office/powerpoint/2010/main" val="3711325061"/>
      </p:ext>
    </p:extLst>
  </p:cSld>
  <p:clrMapOvr>
    <a:masterClrMapping/>
  </p:clrMapOvr>
  <p:extLst>
    <p:ext uri="{DCECCB84-F9BA-43D5-87BE-67443E8EF086}">
      <p15:sldGuideLst xmlns:p15="http://schemas.microsoft.com/office/powerpoint/2012/main">
        <p15:guide id="1" pos="243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conen">
    <p:spTree>
      <p:nvGrpSpPr>
        <p:cNvPr id="1" name=""/>
        <p:cNvGrpSpPr/>
        <p:nvPr/>
      </p:nvGrpSpPr>
      <p:grpSpPr>
        <a:xfrm>
          <a:off x="0" y="0"/>
          <a:ext cx="0" cy="0"/>
          <a:chOff x="0" y="0"/>
          <a:chExt cx="0" cy="0"/>
        </a:xfrm>
      </p:grpSpPr>
      <p:pic>
        <p:nvPicPr>
          <p:cNvPr id="7" name="Afbeelding 6" descr="Afbeelding met Lettertype, tekst, Graphics, grafische vormgeving&#10;&#10;Automatisch gegenereerde beschrijving">
            <a:extLst>
              <a:ext uri="{FF2B5EF4-FFF2-40B4-BE49-F238E27FC236}">
                <a16:creationId xmlns:a16="http://schemas.microsoft.com/office/drawing/2014/main" id="{D88AA63F-D118-4749-BC07-7A919C61CBAA}"/>
              </a:ext>
            </a:extLst>
          </p:cNvPr>
          <p:cNvPicPr>
            <a:picLocks noChangeAspect="1"/>
          </p:cNvPicPr>
          <p:nvPr userDrawn="1"/>
        </p:nvPicPr>
        <p:blipFill>
          <a:blip r:embed="rId2"/>
          <a:stretch>
            <a:fillRect/>
          </a:stretch>
        </p:blipFill>
        <p:spPr>
          <a:xfrm>
            <a:off x="9830499" y="5715489"/>
            <a:ext cx="1812649" cy="608787"/>
          </a:xfrm>
          <a:prstGeom prst="rect">
            <a:avLst/>
          </a:prstGeom>
        </p:spPr>
      </p:pic>
      <p:sp>
        <p:nvSpPr>
          <p:cNvPr id="10" name="Tijdelijke aanduiding voor dianummer 5">
            <a:extLst>
              <a:ext uri="{FF2B5EF4-FFF2-40B4-BE49-F238E27FC236}">
                <a16:creationId xmlns:a16="http://schemas.microsoft.com/office/drawing/2014/main" id="{3E1B42BA-7AF0-8F47-BBF0-5A2A564D2A9D}"/>
              </a:ext>
            </a:extLst>
          </p:cNvPr>
          <p:cNvSpPr txBox="1">
            <a:spLocks/>
          </p:cNvSpPr>
          <p:nvPr userDrawn="1"/>
        </p:nvSpPr>
        <p:spPr>
          <a:xfrm>
            <a:off x="8610600" y="396208"/>
            <a:ext cx="3030538" cy="365125"/>
          </a:xfrm>
          <a:prstGeom prst="rect">
            <a:avLst/>
          </a:prstGeom>
        </p:spPr>
        <p:txBody>
          <a:bodyPr vert="horz" lIns="0" tIns="0" rIns="0" bIns="0" rtlCol="0" anchor="ctr"/>
          <a:lstStyle>
            <a:defPPr>
              <a:defRPr lang="nl-NL"/>
            </a:defPPr>
            <a:lvl1pPr marL="0" algn="r" defTabSz="914400" rtl="0" eaLnBrk="1" latinLnBrk="0" hangingPunct="1">
              <a:defRPr sz="1200" b="1" kern="1200" baseline="0">
                <a:solidFill>
                  <a:schemeClr val="tx1"/>
                </a:solidFill>
                <a:latin typeface="Source Sans Pro" panose="020B0503030403020204"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B93FEE-3472-A94F-BAE6-926D351A95B5}" type="slidenum">
              <a:rPr lang="nl-NL" smtClean="0"/>
              <a:pPr/>
              <a:t>‹nr.›</a:t>
            </a:fld>
            <a:endParaRPr lang="nl-NL" dirty="0"/>
          </a:p>
        </p:txBody>
      </p:sp>
      <p:pic>
        <p:nvPicPr>
          <p:cNvPr id="11" name="Afbeelding 10" descr="Afbeelding met cirkel, Graphics, geel&#10;&#10;Automatisch gegenereerde beschrijving">
            <a:extLst>
              <a:ext uri="{FF2B5EF4-FFF2-40B4-BE49-F238E27FC236}">
                <a16:creationId xmlns:a16="http://schemas.microsoft.com/office/drawing/2014/main" id="{3531DCE9-3E3C-5847-801C-3BA71DB7B039}"/>
              </a:ext>
            </a:extLst>
          </p:cNvPr>
          <p:cNvPicPr>
            <a:picLocks noChangeAspect="1"/>
          </p:cNvPicPr>
          <p:nvPr userDrawn="1"/>
        </p:nvPicPr>
        <p:blipFill>
          <a:blip r:embed="rId3"/>
          <a:stretch>
            <a:fillRect/>
          </a:stretch>
        </p:blipFill>
        <p:spPr>
          <a:xfrm>
            <a:off x="11641138" y="396208"/>
            <a:ext cx="189350" cy="365125"/>
          </a:xfrm>
          <a:prstGeom prst="rect">
            <a:avLst/>
          </a:prstGeom>
        </p:spPr>
      </p:pic>
      <p:sp>
        <p:nvSpPr>
          <p:cNvPr id="12" name="Tekstvak 11">
            <a:extLst>
              <a:ext uri="{FF2B5EF4-FFF2-40B4-BE49-F238E27FC236}">
                <a16:creationId xmlns:a16="http://schemas.microsoft.com/office/drawing/2014/main" id="{EC430CDD-B619-8176-CEA0-071BE9BE8985}"/>
              </a:ext>
            </a:extLst>
          </p:cNvPr>
          <p:cNvSpPr txBox="1"/>
          <p:nvPr userDrawn="1"/>
        </p:nvSpPr>
        <p:spPr>
          <a:xfrm>
            <a:off x="9996462" y="-180000"/>
            <a:ext cx="2195538" cy="123111"/>
          </a:xfrm>
          <a:prstGeom prst="rect">
            <a:avLst/>
          </a:prstGeom>
          <a:noFill/>
        </p:spPr>
        <p:txBody>
          <a:bodyPr wrap="square" lIns="0" tIns="0" rIns="0" bIns="0" rtlCol="0">
            <a:spAutoFit/>
          </a:bodyPr>
          <a:lstStyle/>
          <a:p>
            <a:pPr algn="r"/>
            <a:r>
              <a:rPr lang="nl-NL" sz="800" baseline="0" dirty="0">
                <a:solidFill>
                  <a:schemeClr val="tx1"/>
                </a:solidFill>
                <a:latin typeface="Source Sans Pro" panose="020B0503030403020204" pitchFamily="34" charset="77"/>
              </a:rPr>
              <a:t>Iconen</a:t>
            </a:r>
          </a:p>
        </p:txBody>
      </p:sp>
      <p:sp>
        <p:nvSpPr>
          <p:cNvPr id="3" name="Tijdelijke aanduiding voor titel 1">
            <a:extLst>
              <a:ext uri="{FF2B5EF4-FFF2-40B4-BE49-F238E27FC236}">
                <a16:creationId xmlns:a16="http://schemas.microsoft.com/office/drawing/2014/main" id="{BDEA7769-2DA3-58A1-B5BA-1B40E624C7D7}"/>
              </a:ext>
            </a:extLst>
          </p:cNvPr>
          <p:cNvSpPr txBox="1">
            <a:spLocks/>
          </p:cNvSpPr>
          <p:nvPr userDrawn="1"/>
        </p:nvSpPr>
        <p:spPr>
          <a:xfrm>
            <a:off x="553320" y="549275"/>
            <a:ext cx="2791013" cy="584581"/>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000" kern="1200" baseline="0">
                <a:solidFill>
                  <a:schemeClr val="tx2"/>
                </a:solidFill>
                <a:latin typeface="+mj-lt"/>
                <a:ea typeface="+mj-ea"/>
                <a:cs typeface="+mj-cs"/>
              </a:defRPr>
            </a:lvl1pPr>
          </a:lstStyle>
          <a:p>
            <a:r>
              <a:rPr lang="nl-NL" dirty="0"/>
              <a:t>Iconen</a:t>
            </a:r>
          </a:p>
        </p:txBody>
      </p:sp>
    </p:spTree>
    <p:extLst>
      <p:ext uri="{BB962C8B-B14F-4D97-AF65-F5344CB8AC3E}">
        <p14:creationId xmlns:p14="http://schemas.microsoft.com/office/powerpoint/2010/main" val="2552209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080B0C94-7DEC-91E7-FFF4-952650F1E5B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ekstvak 3">
            <a:extLst>
              <a:ext uri="{FF2B5EF4-FFF2-40B4-BE49-F238E27FC236}">
                <a16:creationId xmlns:a16="http://schemas.microsoft.com/office/drawing/2014/main" id="{F20317CB-1016-225A-C0D6-96DF71BFFC72}"/>
              </a:ext>
            </a:extLst>
          </p:cNvPr>
          <p:cNvSpPr txBox="1"/>
          <p:nvPr userDrawn="1"/>
        </p:nvSpPr>
        <p:spPr>
          <a:xfrm>
            <a:off x="9996462" y="-173276"/>
            <a:ext cx="2195538" cy="123111"/>
          </a:xfrm>
          <a:prstGeom prst="rect">
            <a:avLst/>
          </a:prstGeom>
          <a:noFill/>
        </p:spPr>
        <p:txBody>
          <a:bodyPr wrap="square" lIns="0" tIns="0" rIns="0" bIns="0" rtlCol="0">
            <a:spAutoFit/>
          </a:bodyPr>
          <a:lstStyle/>
          <a:p>
            <a:pPr algn="r"/>
            <a:r>
              <a:rPr lang="nl-NL" sz="800" baseline="0" dirty="0">
                <a:solidFill>
                  <a:schemeClr val="tx1"/>
                </a:solidFill>
                <a:latin typeface="Source Sans Pro" panose="020B0503030403020204" pitchFamily="34" charset="77"/>
              </a:rPr>
              <a:t>Titel</a:t>
            </a:r>
          </a:p>
        </p:txBody>
      </p:sp>
      <p:pic>
        <p:nvPicPr>
          <p:cNvPr id="11" name="Afbeelding 10">
            <a:extLst>
              <a:ext uri="{FF2B5EF4-FFF2-40B4-BE49-F238E27FC236}">
                <a16:creationId xmlns:a16="http://schemas.microsoft.com/office/drawing/2014/main" id="{C2FABD99-D194-FE18-58E5-DA831B2F9AE9}"/>
              </a:ext>
            </a:extLst>
          </p:cNvPr>
          <p:cNvPicPr>
            <a:picLocks noChangeAspect="1"/>
          </p:cNvPicPr>
          <p:nvPr userDrawn="1"/>
        </p:nvPicPr>
        <p:blipFill>
          <a:blip r:embed="rId3">
            <a:alphaModFix/>
          </a:blip>
          <a:stretch>
            <a:fillRect/>
          </a:stretch>
        </p:blipFill>
        <p:spPr>
          <a:xfrm>
            <a:off x="832736" y="716132"/>
            <a:ext cx="2811180" cy="5425736"/>
          </a:xfrm>
          <a:prstGeom prst="rect">
            <a:avLst/>
          </a:prstGeom>
        </p:spPr>
      </p:pic>
      <p:sp>
        <p:nvSpPr>
          <p:cNvPr id="8" name="Titel 1">
            <a:extLst>
              <a:ext uri="{FF2B5EF4-FFF2-40B4-BE49-F238E27FC236}">
                <a16:creationId xmlns:a16="http://schemas.microsoft.com/office/drawing/2014/main" id="{0A03A926-3049-9190-A0F5-8EB5D2ABB62A}"/>
              </a:ext>
            </a:extLst>
          </p:cNvPr>
          <p:cNvSpPr>
            <a:spLocks noGrp="1"/>
          </p:cNvSpPr>
          <p:nvPr>
            <p:ph type="ctrTitle" hasCustomPrompt="1"/>
          </p:nvPr>
        </p:nvSpPr>
        <p:spPr>
          <a:xfrm>
            <a:off x="4038941" y="1476954"/>
            <a:ext cx="7602197" cy="1210492"/>
          </a:xfrm>
        </p:spPr>
        <p:txBody>
          <a:bodyPr lIns="0" tIns="0" rIns="0" bIns="0" anchor="t" anchorCtr="0"/>
          <a:lstStyle>
            <a:lvl1pPr algn="l">
              <a:defRPr sz="4000" b="1" i="0" baseline="0">
                <a:solidFill>
                  <a:schemeClr val="tx2"/>
                </a:solidFill>
              </a:defRPr>
            </a:lvl1pPr>
          </a:lstStyle>
          <a:p>
            <a:r>
              <a:rPr lang="nl-NL" dirty="0"/>
              <a:t>Klik om titel van het model te bewerken</a:t>
            </a:r>
          </a:p>
        </p:txBody>
      </p:sp>
      <p:sp>
        <p:nvSpPr>
          <p:cNvPr id="9" name="Ondertitel 2">
            <a:extLst>
              <a:ext uri="{FF2B5EF4-FFF2-40B4-BE49-F238E27FC236}">
                <a16:creationId xmlns:a16="http://schemas.microsoft.com/office/drawing/2014/main" id="{BF5ADC2B-BA3F-E990-05C2-845BEEA5E2C2}"/>
              </a:ext>
            </a:extLst>
          </p:cNvPr>
          <p:cNvSpPr>
            <a:spLocks noGrp="1"/>
          </p:cNvSpPr>
          <p:nvPr>
            <p:ph type="subTitle" idx="1" hasCustomPrompt="1"/>
          </p:nvPr>
        </p:nvSpPr>
        <p:spPr>
          <a:xfrm>
            <a:off x="4038940" y="2822398"/>
            <a:ext cx="7839945" cy="1182043"/>
          </a:xfrm>
        </p:spPr>
        <p:txBody>
          <a:bodyPr lIns="0" tIns="0" rIns="0" bIns="0">
            <a:noAutofit/>
          </a:bodyPr>
          <a:lstStyle>
            <a:lvl1pPr marL="0" indent="0" algn="l">
              <a:buNone/>
              <a:defRPr sz="4000" b="0" i="0" baseline="0">
                <a:solidFill>
                  <a:schemeClr val="bg1"/>
                </a:solidFill>
                <a:latin typeface="Source Sans Pro" panose="020B05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te bewerken</a:t>
            </a:r>
          </a:p>
        </p:txBody>
      </p:sp>
      <p:pic>
        <p:nvPicPr>
          <p:cNvPr id="12" name="Afbeelding 11" descr="Afbeelding met Lettertype, tekst, Graphics, grafische vormgeving&#10;&#10;Automatisch gegenereerde beschrijving">
            <a:extLst>
              <a:ext uri="{FF2B5EF4-FFF2-40B4-BE49-F238E27FC236}">
                <a16:creationId xmlns:a16="http://schemas.microsoft.com/office/drawing/2014/main" id="{1CC43301-F801-2668-BA2F-81D7BF3AF750}"/>
              </a:ext>
            </a:extLst>
          </p:cNvPr>
          <p:cNvPicPr>
            <a:picLocks noChangeAspect="1"/>
          </p:cNvPicPr>
          <p:nvPr userDrawn="1"/>
        </p:nvPicPr>
        <p:blipFill>
          <a:blip r:embed="rId4"/>
          <a:stretch>
            <a:fillRect/>
          </a:stretch>
        </p:blipFill>
        <p:spPr>
          <a:xfrm>
            <a:off x="8873874" y="5055476"/>
            <a:ext cx="2767264" cy="929399"/>
          </a:xfrm>
          <a:prstGeom prst="rect">
            <a:avLst/>
          </a:prstGeom>
        </p:spPr>
      </p:pic>
      <p:sp>
        <p:nvSpPr>
          <p:cNvPr id="3" name="Tijdelijke aanduiding voor tekst 2">
            <a:extLst>
              <a:ext uri="{FF2B5EF4-FFF2-40B4-BE49-F238E27FC236}">
                <a16:creationId xmlns:a16="http://schemas.microsoft.com/office/drawing/2014/main" id="{122689A0-B675-9725-0FC9-6D65992479F9}"/>
              </a:ext>
            </a:extLst>
          </p:cNvPr>
          <p:cNvSpPr>
            <a:spLocks noGrp="1"/>
          </p:cNvSpPr>
          <p:nvPr>
            <p:ph type="body" sz="quarter" idx="10" hasCustomPrompt="1"/>
          </p:nvPr>
        </p:nvSpPr>
        <p:spPr>
          <a:xfrm>
            <a:off x="4038940" y="4976537"/>
            <a:ext cx="4647859" cy="1308100"/>
          </a:xfrm>
        </p:spPr>
        <p:txBody>
          <a:bodyPr/>
          <a:lstStyle>
            <a:lvl1pPr marL="0" indent="0">
              <a:buFontTx/>
              <a:buNone/>
              <a:defRPr b="1" i="0" baseline="0">
                <a:solidFill>
                  <a:schemeClr val="tx2"/>
                </a:solidFill>
              </a:defRPr>
            </a:lvl1pPr>
          </a:lstStyle>
          <a:p>
            <a:pPr lvl="0"/>
            <a:r>
              <a:rPr lang="nl-NL" dirty="0"/>
              <a:t>Datum</a:t>
            </a:r>
            <a:br>
              <a:rPr lang="nl-NL" dirty="0"/>
            </a:br>
            <a:r>
              <a:rPr lang="nl-NL" dirty="0"/>
              <a:t>Voor- en achternaam</a:t>
            </a:r>
            <a:br>
              <a:rPr lang="nl-NL" dirty="0"/>
            </a:br>
            <a:r>
              <a:rPr lang="nl-NL" dirty="0"/>
              <a:t>Voor- en achternaam</a:t>
            </a:r>
          </a:p>
        </p:txBody>
      </p:sp>
    </p:spTree>
    <p:extLst>
      <p:ext uri="{BB962C8B-B14F-4D97-AF65-F5344CB8AC3E}">
        <p14:creationId xmlns:p14="http://schemas.microsoft.com/office/powerpoint/2010/main" val="901324319"/>
      </p:ext>
    </p:extLst>
  </p:cSld>
  <p:clrMapOvr>
    <a:masterClrMapping/>
  </p:clrMapOvr>
  <p:extLst>
    <p:ext uri="{DCECCB84-F9BA-43D5-87BE-67443E8EF086}">
      <p15:sldGuideLst xmlns:p15="http://schemas.microsoft.com/office/powerpoint/2012/main">
        <p15:guide id="1" pos="642">
          <p15:clr>
            <a:srgbClr val="547EBF"/>
          </p15:clr>
        </p15:guide>
        <p15:guide id="2" orient="horz" pos="3770">
          <p15:clr>
            <a:srgbClr val="547EBF"/>
          </p15:clr>
        </p15:guide>
        <p15:guide id="3" orient="horz" pos="1026">
          <p15:clr>
            <a:srgbClr val="547EBF"/>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ou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380C43E6-A1A4-60DD-487D-1D44E8727E61}"/>
              </a:ext>
            </a:extLst>
          </p:cNvPr>
          <p:cNvPicPr>
            <a:picLocks noChangeAspect="1"/>
          </p:cNvPicPr>
          <p:nvPr userDrawn="1"/>
        </p:nvPicPr>
        <p:blipFill rotWithShape="1">
          <a:blip r:embed="rId2"/>
          <a:srcRect r="79835"/>
          <a:stretch/>
        </p:blipFill>
        <p:spPr>
          <a:xfrm>
            <a:off x="0" y="0"/>
            <a:ext cx="2458800" cy="6858675"/>
          </a:xfrm>
          <a:prstGeom prst="rect">
            <a:avLst/>
          </a:prstGeom>
        </p:spPr>
      </p:pic>
      <p:sp>
        <p:nvSpPr>
          <p:cNvPr id="3" name="Tijdelijke aanduiding voor inhoud 2">
            <a:extLst>
              <a:ext uri="{FF2B5EF4-FFF2-40B4-BE49-F238E27FC236}">
                <a16:creationId xmlns:a16="http://schemas.microsoft.com/office/drawing/2014/main" id="{FB50862A-94DA-0B47-B96F-5865B896FF85}"/>
              </a:ext>
            </a:extLst>
          </p:cNvPr>
          <p:cNvSpPr>
            <a:spLocks noGrp="1"/>
          </p:cNvSpPr>
          <p:nvPr>
            <p:ph idx="1"/>
          </p:nvPr>
        </p:nvSpPr>
        <p:spPr>
          <a:xfrm>
            <a:off x="2819400" y="617288"/>
            <a:ext cx="8820000" cy="4827837"/>
          </a:xfrm>
        </p:spPr>
        <p:txBody>
          <a:bodyPr/>
          <a:lstStyle>
            <a:lvl1pPr marL="360000" indent="-360000">
              <a:buFont typeface="+mj-lt"/>
              <a:buAutoNum type="arabicPeriod"/>
              <a:defRPr b="0">
                <a:solidFill>
                  <a:schemeClr val="tx2"/>
                </a:solidFill>
                <a:latin typeface="+mj-lt"/>
              </a:defRPr>
            </a:lvl1pPr>
            <a:lvl2pPr marL="360000" indent="0">
              <a:buFontTx/>
              <a:buNone/>
              <a:defRPr/>
            </a:lvl2pPr>
          </a:lstStyle>
          <a:p>
            <a:pPr lvl="0"/>
            <a:r>
              <a:rPr lang="nl-NL"/>
              <a:t>Klikken om de tekststijl van het model te bewerken</a:t>
            </a:r>
          </a:p>
          <a:p>
            <a:pPr lvl="1"/>
            <a:r>
              <a:rPr lang="nl-NL"/>
              <a:t>Tweede niveau</a:t>
            </a:r>
          </a:p>
        </p:txBody>
      </p:sp>
      <p:pic>
        <p:nvPicPr>
          <p:cNvPr id="7" name="Afbeelding 6" descr="Afbeelding met Lettertype, tekst, Graphics, grafische vormgeving&#10;&#10;Automatisch gegenereerde beschrijving">
            <a:extLst>
              <a:ext uri="{FF2B5EF4-FFF2-40B4-BE49-F238E27FC236}">
                <a16:creationId xmlns:a16="http://schemas.microsoft.com/office/drawing/2014/main" id="{D88AA63F-D118-4749-BC07-7A919C61CBAA}"/>
              </a:ext>
            </a:extLst>
          </p:cNvPr>
          <p:cNvPicPr>
            <a:picLocks noChangeAspect="1"/>
          </p:cNvPicPr>
          <p:nvPr userDrawn="1"/>
        </p:nvPicPr>
        <p:blipFill>
          <a:blip r:embed="rId3"/>
          <a:stretch>
            <a:fillRect/>
          </a:stretch>
        </p:blipFill>
        <p:spPr>
          <a:xfrm>
            <a:off x="9830499" y="5715489"/>
            <a:ext cx="1812649" cy="608787"/>
          </a:xfrm>
          <a:prstGeom prst="rect">
            <a:avLst/>
          </a:prstGeom>
        </p:spPr>
      </p:pic>
      <p:sp>
        <p:nvSpPr>
          <p:cNvPr id="10" name="Tijdelijke aanduiding voor dianummer 5">
            <a:extLst>
              <a:ext uri="{FF2B5EF4-FFF2-40B4-BE49-F238E27FC236}">
                <a16:creationId xmlns:a16="http://schemas.microsoft.com/office/drawing/2014/main" id="{3E1B42BA-7AF0-8F47-BBF0-5A2A564D2A9D}"/>
              </a:ext>
            </a:extLst>
          </p:cNvPr>
          <p:cNvSpPr txBox="1">
            <a:spLocks/>
          </p:cNvSpPr>
          <p:nvPr userDrawn="1"/>
        </p:nvSpPr>
        <p:spPr>
          <a:xfrm>
            <a:off x="8610600" y="396208"/>
            <a:ext cx="3030538" cy="365125"/>
          </a:xfrm>
          <a:prstGeom prst="rect">
            <a:avLst/>
          </a:prstGeom>
        </p:spPr>
        <p:txBody>
          <a:bodyPr vert="horz" lIns="0" tIns="0" rIns="0" bIns="0" rtlCol="0" anchor="ctr"/>
          <a:lstStyle>
            <a:defPPr>
              <a:defRPr lang="nl-NL"/>
            </a:defPPr>
            <a:lvl1pPr marL="0" algn="r" defTabSz="914400" rtl="0" eaLnBrk="1" latinLnBrk="0" hangingPunct="1">
              <a:defRPr sz="1200" b="1" kern="1200" baseline="0">
                <a:solidFill>
                  <a:schemeClr val="tx1"/>
                </a:solidFill>
                <a:latin typeface="Source Sans Pro" panose="020B0503030403020204"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B93FEE-3472-A94F-BAE6-926D351A95B5}" type="slidenum">
              <a:rPr lang="nl-NL" smtClean="0"/>
              <a:pPr/>
              <a:t>‹nr.›</a:t>
            </a:fld>
            <a:endParaRPr lang="nl-NL" dirty="0"/>
          </a:p>
        </p:txBody>
      </p:sp>
      <p:pic>
        <p:nvPicPr>
          <p:cNvPr id="11" name="Afbeelding 10" descr="Afbeelding met cirkel, Graphics, geel&#10;&#10;Automatisch gegenereerde beschrijving">
            <a:extLst>
              <a:ext uri="{FF2B5EF4-FFF2-40B4-BE49-F238E27FC236}">
                <a16:creationId xmlns:a16="http://schemas.microsoft.com/office/drawing/2014/main" id="{3531DCE9-3E3C-5847-801C-3BA71DB7B039}"/>
              </a:ext>
            </a:extLst>
          </p:cNvPr>
          <p:cNvPicPr>
            <a:picLocks noChangeAspect="1"/>
          </p:cNvPicPr>
          <p:nvPr userDrawn="1"/>
        </p:nvPicPr>
        <p:blipFill>
          <a:blip r:embed="rId4"/>
          <a:stretch>
            <a:fillRect/>
          </a:stretch>
        </p:blipFill>
        <p:spPr>
          <a:xfrm>
            <a:off x="11641138" y="396208"/>
            <a:ext cx="189350" cy="365125"/>
          </a:xfrm>
          <a:prstGeom prst="rect">
            <a:avLst/>
          </a:prstGeom>
        </p:spPr>
      </p:pic>
      <p:sp>
        <p:nvSpPr>
          <p:cNvPr id="12" name="Tekstvak 11">
            <a:extLst>
              <a:ext uri="{FF2B5EF4-FFF2-40B4-BE49-F238E27FC236}">
                <a16:creationId xmlns:a16="http://schemas.microsoft.com/office/drawing/2014/main" id="{EC430CDD-B619-8176-CEA0-071BE9BE8985}"/>
              </a:ext>
            </a:extLst>
          </p:cNvPr>
          <p:cNvSpPr txBox="1"/>
          <p:nvPr userDrawn="1"/>
        </p:nvSpPr>
        <p:spPr>
          <a:xfrm>
            <a:off x="9996462" y="-180000"/>
            <a:ext cx="2195538" cy="123111"/>
          </a:xfrm>
          <a:prstGeom prst="rect">
            <a:avLst/>
          </a:prstGeom>
          <a:noFill/>
        </p:spPr>
        <p:txBody>
          <a:bodyPr wrap="square" lIns="0" tIns="0" rIns="0" bIns="0" rtlCol="0">
            <a:spAutoFit/>
          </a:bodyPr>
          <a:lstStyle/>
          <a:p>
            <a:pPr algn="r"/>
            <a:r>
              <a:rPr lang="nl-NL" sz="800" baseline="0" dirty="0">
                <a:solidFill>
                  <a:schemeClr val="tx1"/>
                </a:solidFill>
                <a:latin typeface="Source Sans Pro" panose="020B0503030403020204" pitchFamily="34" charset="77"/>
              </a:rPr>
              <a:t>Inhoud</a:t>
            </a:r>
          </a:p>
        </p:txBody>
      </p:sp>
      <p:sp>
        <p:nvSpPr>
          <p:cNvPr id="5" name="Titel 1">
            <a:extLst>
              <a:ext uri="{FF2B5EF4-FFF2-40B4-BE49-F238E27FC236}">
                <a16:creationId xmlns:a16="http://schemas.microsoft.com/office/drawing/2014/main" id="{DFD3876B-831A-300F-4BA4-010557303ED9}"/>
              </a:ext>
            </a:extLst>
          </p:cNvPr>
          <p:cNvSpPr>
            <a:spLocks noGrp="1"/>
          </p:cNvSpPr>
          <p:nvPr>
            <p:ph type="title" hasCustomPrompt="1"/>
          </p:nvPr>
        </p:nvSpPr>
        <p:spPr>
          <a:xfrm>
            <a:off x="289755" y="617288"/>
            <a:ext cx="1990800" cy="554400"/>
          </a:xfrm>
        </p:spPr>
        <p:txBody>
          <a:bodyPr lIns="0"/>
          <a:lstStyle>
            <a:lvl1pPr algn="r">
              <a:defRPr/>
            </a:lvl1pPr>
          </a:lstStyle>
          <a:p>
            <a:r>
              <a:rPr lang="nl-NL" dirty="0"/>
              <a:t>Vul in</a:t>
            </a:r>
          </a:p>
        </p:txBody>
      </p:sp>
    </p:spTree>
    <p:extLst>
      <p:ext uri="{BB962C8B-B14F-4D97-AF65-F5344CB8AC3E}">
        <p14:creationId xmlns:p14="http://schemas.microsoft.com/office/powerpoint/2010/main" val="2927438608"/>
      </p:ext>
    </p:extLst>
  </p:cSld>
  <p:clrMapOvr>
    <a:masterClrMapping/>
  </p:clrMapOvr>
  <p:extLst>
    <p:ext uri="{DCECCB84-F9BA-43D5-87BE-67443E8EF086}">
      <p15:sldGuideLst xmlns:p15="http://schemas.microsoft.com/office/powerpoint/2012/main">
        <p15:guide id="1" orient="horz" pos="57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kst 1 kolom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F9EA72-6B29-F148-8053-4F49F3C9FD36}"/>
              </a:ext>
            </a:extLst>
          </p:cNvPr>
          <p:cNvSpPr>
            <a:spLocks noGrp="1"/>
          </p:cNvSpPr>
          <p:nvPr>
            <p:ph type="title" hasCustomPrompt="1"/>
          </p:nvPr>
        </p:nvSpPr>
        <p:spPr>
          <a:xfrm>
            <a:off x="550863" y="543556"/>
            <a:ext cx="11090275" cy="960780"/>
          </a:xfrm>
        </p:spPr>
        <p:txBody>
          <a:bodyPr wrap="square" lIns="0"/>
          <a:lstStyle/>
          <a:p>
            <a:r>
              <a:rPr lang="nl-NL" dirty="0"/>
              <a:t>Klik om stijl bewerken te</a:t>
            </a:r>
          </a:p>
        </p:txBody>
      </p:sp>
      <p:sp>
        <p:nvSpPr>
          <p:cNvPr id="3" name="Tijdelijke aanduiding voor inhoud 2">
            <a:extLst>
              <a:ext uri="{FF2B5EF4-FFF2-40B4-BE49-F238E27FC236}">
                <a16:creationId xmlns:a16="http://schemas.microsoft.com/office/drawing/2014/main" id="{FB50862A-94DA-0B47-B96F-5865B896FF85}"/>
              </a:ext>
            </a:extLst>
          </p:cNvPr>
          <p:cNvSpPr>
            <a:spLocks noGrp="1"/>
          </p:cNvSpPr>
          <p:nvPr>
            <p:ph idx="1"/>
          </p:nvPr>
        </p:nvSpPr>
        <p:spPr>
          <a:xfrm>
            <a:off x="550863" y="1825624"/>
            <a:ext cx="11090275" cy="3621600"/>
          </a:xfrm>
        </p:spPr>
        <p:txBody>
          <a:bodyPr l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7" name="Afbeelding 6" descr="Afbeelding met Lettertype, tekst, Graphics, grafische vormgeving&#10;&#10;Automatisch gegenereerde beschrijving">
            <a:extLst>
              <a:ext uri="{FF2B5EF4-FFF2-40B4-BE49-F238E27FC236}">
                <a16:creationId xmlns:a16="http://schemas.microsoft.com/office/drawing/2014/main" id="{D88AA63F-D118-4749-BC07-7A919C61CBAA}"/>
              </a:ext>
            </a:extLst>
          </p:cNvPr>
          <p:cNvPicPr>
            <a:picLocks noChangeAspect="1"/>
          </p:cNvPicPr>
          <p:nvPr userDrawn="1"/>
        </p:nvPicPr>
        <p:blipFill>
          <a:blip r:embed="rId2"/>
          <a:stretch>
            <a:fillRect/>
          </a:stretch>
        </p:blipFill>
        <p:spPr>
          <a:xfrm>
            <a:off x="9830499" y="5715489"/>
            <a:ext cx="1812649" cy="608787"/>
          </a:xfrm>
          <a:prstGeom prst="rect">
            <a:avLst/>
          </a:prstGeom>
        </p:spPr>
      </p:pic>
      <p:sp>
        <p:nvSpPr>
          <p:cNvPr id="10" name="Tijdelijke aanduiding voor dianummer 5">
            <a:extLst>
              <a:ext uri="{FF2B5EF4-FFF2-40B4-BE49-F238E27FC236}">
                <a16:creationId xmlns:a16="http://schemas.microsoft.com/office/drawing/2014/main" id="{3E1B42BA-7AF0-8F47-BBF0-5A2A564D2A9D}"/>
              </a:ext>
            </a:extLst>
          </p:cNvPr>
          <p:cNvSpPr txBox="1">
            <a:spLocks/>
          </p:cNvSpPr>
          <p:nvPr userDrawn="1"/>
        </p:nvSpPr>
        <p:spPr>
          <a:xfrm>
            <a:off x="8610600" y="396208"/>
            <a:ext cx="3030538" cy="365125"/>
          </a:xfrm>
          <a:prstGeom prst="rect">
            <a:avLst/>
          </a:prstGeom>
        </p:spPr>
        <p:txBody>
          <a:bodyPr vert="horz" lIns="0" tIns="0" rIns="0" bIns="0" rtlCol="0" anchor="ctr"/>
          <a:lstStyle>
            <a:defPPr>
              <a:defRPr lang="nl-NL"/>
            </a:defPPr>
            <a:lvl1pPr marL="0" algn="r" defTabSz="914400" rtl="0" eaLnBrk="1" latinLnBrk="0" hangingPunct="1">
              <a:defRPr sz="1200" b="1" kern="1200" baseline="0">
                <a:solidFill>
                  <a:schemeClr val="tx1"/>
                </a:solidFill>
                <a:latin typeface="Source Sans Pro" panose="020B0503030403020204"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B93FEE-3472-A94F-BAE6-926D351A95B5}" type="slidenum">
              <a:rPr lang="nl-NL" smtClean="0"/>
              <a:pPr/>
              <a:t>‹nr.›</a:t>
            </a:fld>
            <a:endParaRPr lang="nl-NL" dirty="0"/>
          </a:p>
        </p:txBody>
      </p:sp>
      <p:pic>
        <p:nvPicPr>
          <p:cNvPr id="11" name="Afbeelding 10" descr="Afbeelding met cirkel, Graphics, geel&#10;&#10;Automatisch gegenereerde beschrijving">
            <a:extLst>
              <a:ext uri="{FF2B5EF4-FFF2-40B4-BE49-F238E27FC236}">
                <a16:creationId xmlns:a16="http://schemas.microsoft.com/office/drawing/2014/main" id="{3531DCE9-3E3C-5847-801C-3BA71DB7B039}"/>
              </a:ext>
            </a:extLst>
          </p:cNvPr>
          <p:cNvPicPr>
            <a:picLocks noChangeAspect="1"/>
          </p:cNvPicPr>
          <p:nvPr userDrawn="1"/>
        </p:nvPicPr>
        <p:blipFill>
          <a:blip r:embed="rId3"/>
          <a:stretch>
            <a:fillRect/>
          </a:stretch>
        </p:blipFill>
        <p:spPr>
          <a:xfrm>
            <a:off x="11641138" y="396208"/>
            <a:ext cx="189350" cy="365125"/>
          </a:xfrm>
          <a:prstGeom prst="rect">
            <a:avLst/>
          </a:prstGeom>
        </p:spPr>
      </p:pic>
      <p:sp>
        <p:nvSpPr>
          <p:cNvPr id="12" name="Tekstvak 11">
            <a:extLst>
              <a:ext uri="{FF2B5EF4-FFF2-40B4-BE49-F238E27FC236}">
                <a16:creationId xmlns:a16="http://schemas.microsoft.com/office/drawing/2014/main" id="{EC430CDD-B619-8176-CEA0-071BE9BE8985}"/>
              </a:ext>
            </a:extLst>
          </p:cNvPr>
          <p:cNvSpPr txBox="1"/>
          <p:nvPr userDrawn="1"/>
        </p:nvSpPr>
        <p:spPr>
          <a:xfrm>
            <a:off x="9996462" y="-180000"/>
            <a:ext cx="2195538" cy="123111"/>
          </a:xfrm>
          <a:prstGeom prst="rect">
            <a:avLst/>
          </a:prstGeom>
          <a:noFill/>
        </p:spPr>
        <p:txBody>
          <a:bodyPr wrap="square" lIns="0" tIns="0" rIns="0" bIns="0" rtlCol="0">
            <a:spAutoFit/>
          </a:bodyPr>
          <a:lstStyle/>
          <a:p>
            <a:pPr algn="r"/>
            <a:r>
              <a:rPr lang="nl-NL" sz="800" baseline="0" dirty="0">
                <a:solidFill>
                  <a:schemeClr val="tx1"/>
                </a:solidFill>
                <a:latin typeface="Source Sans Pro" panose="020B0503030403020204" pitchFamily="34" charset="77"/>
              </a:rPr>
              <a:t>Tekst 1 </a:t>
            </a:r>
            <a:r>
              <a:rPr lang="nl-NL" sz="800" baseline="0" dirty="0" err="1">
                <a:solidFill>
                  <a:schemeClr val="tx1"/>
                </a:solidFill>
                <a:latin typeface="Source Sans Pro" panose="020B0503030403020204" pitchFamily="34" charset="77"/>
              </a:rPr>
              <a:t>koloms</a:t>
            </a:r>
            <a:endParaRPr lang="nl-NL" sz="800" baseline="0" dirty="0">
              <a:solidFill>
                <a:schemeClr val="tx1"/>
              </a:solidFill>
              <a:latin typeface="Source Sans Pro" panose="020B0503030403020204" pitchFamily="34" charset="77"/>
            </a:endParaRPr>
          </a:p>
        </p:txBody>
      </p:sp>
    </p:spTree>
    <p:extLst>
      <p:ext uri="{BB962C8B-B14F-4D97-AF65-F5344CB8AC3E}">
        <p14:creationId xmlns:p14="http://schemas.microsoft.com/office/powerpoint/2010/main" val="219796872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kst 2 kolom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F9EA72-6B29-F148-8053-4F49F3C9FD36}"/>
              </a:ext>
            </a:extLst>
          </p:cNvPr>
          <p:cNvSpPr>
            <a:spLocks noGrp="1"/>
          </p:cNvSpPr>
          <p:nvPr>
            <p:ph type="title"/>
          </p:nvPr>
        </p:nvSpPr>
        <p:spPr>
          <a:xfrm>
            <a:off x="550863" y="543556"/>
            <a:ext cx="11090275" cy="960780"/>
          </a:xfrm>
        </p:spPr>
        <p:txBody>
          <a:bodyPr lIns="0"/>
          <a:lstStyle/>
          <a:p>
            <a:r>
              <a:rPr lang="nl-NL"/>
              <a:t>Klik om stijl te bewerken</a:t>
            </a:r>
            <a:endParaRPr lang="nl-NL" dirty="0"/>
          </a:p>
        </p:txBody>
      </p:sp>
      <p:sp>
        <p:nvSpPr>
          <p:cNvPr id="3" name="Tijdelijke aanduiding voor inhoud 2">
            <a:extLst>
              <a:ext uri="{FF2B5EF4-FFF2-40B4-BE49-F238E27FC236}">
                <a16:creationId xmlns:a16="http://schemas.microsoft.com/office/drawing/2014/main" id="{FB50862A-94DA-0B47-B96F-5865B896FF85}"/>
              </a:ext>
            </a:extLst>
          </p:cNvPr>
          <p:cNvSpPr>
            <a:spLocks noGrp="1"/>
          </p:cNvSpPr>
          <p:nvPr>
            <p:ph idx="1"/>
          </p:nvPr>
        </p:nvSpPr>
        <p:spPr>
          <a:xfrm>
            <a:off x="550864" y="1825624"/>
            <a:ext cx="5365750" cy="3621600"/>
          </a:xfrm>
        </p:spPr>
        <p:txBody>
          <a:bodyPr lIns="0" numCol="1" spcCol="43200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7" name="Afbeelding 6" descr="Afbeelding met Lettertype, tekst, Graphics, grafische vormgeving&#10;&#10;Automatisch gegenereerde beschrijving">
            <a:extLst>
              <a:ext uri="{FF2B5EF4-FFF2-40B4-BE49-F238E27FC236}">
                <a16:creationId xmlns:a16="http://schemas.microsoft.com/office/drawing/2014/main" id="{D88AA63F-D118-4749-BC07-7A919C61CBAA}"/>
              </a:ext>
            </a:extLst>
          </p:cNvPr>
          <p:cNvPicPr>
            <a:picLocks noChangeAspect="1"/>
          </p:cNvPicPr>
          <p:nvPr userDrawn="1"/>
        </p:nvPicPr>
        <p:blipFill>
          <a:blip r:embed="rId2"/>
          <a:stretch>
            <a:fillRect/>
          </a:stretch>
        </p:blipFill>
        <p:spPr>
          <a:xfrm>
            <a:off x="9830499" y="5715489"/>
            <a:ext cx="1812649" cy="608787"/>
          </a:xfrm>
          <a:prstGeom prst="rect">
            <a:avLst/>
          </a:prstGeom>
        </p:spPr>
      </p:pic>
      <p:sp>
        <p:nvSpPr>
          <p:cNvPr id="10" name="Tijdelijke aanduiding voor dianummer 5">
            <a:extLst>
              <a:ext uri="{FF2B5EF4-FFF2-40B4-BE49-F238E27FC236}">
                <a16:creationId xmlns:a16="http://schemas.microsoft.com/office/drawing/2014/main" id="{3E1B42BA-7AF0-8F47-BBF0-5A2A564D2A9D}"/>
              </a:ext>
            </a:extLst>
          </p:cNvPr>
          <p:cNvSpPr txBox="1">
            <a:spLocks/>
          </p:cNvSpPr>
          <p:nvPr userDrawn="1"/>
        </p:nvSpPr>
        <p:spPr>
          <a:xfrm>
            <a:off x="8610600" y="396208"/>
            <a:ext cx="3030538" cy="365125"/>
          </a:xfrm>
          <a:prstGeom prst="rect">
            <a:avLst/>
          </a:prstGeom>
        </p:spPr>
        <p:txBody>
          <a:bodyPr vert="horz" lIns="0" tIns="0" rIns="0" bIns="0" rtlCol="0" anchor="ctr"/>
          <a:lstStyle>
            <a:defPPr>
              <a:defRPr lang="nl-NL"/>
            </a:defPPr>
            <a:lvl1pPr marL="0" algn="r" defTabSz="914400" rtl="0" eaLnBrk="1" latinLnBrk="0" hangingPunct="1">
              <a:defRPr sz="1200" b="1" kern="1200" baseline="0">
                <a:solidFill>
                  <a:schemeClr val="tx1"/>
                </a:solidFill>
                <a:latin typeface="Source Sans Pro" panose="020B0503030403020204"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B93FEE-3472-A94F-BAE6-926D351A95B5}" type="slidenum">
              <a:rPr lang="nl-NL" smtClean="0"/>
              <a:pPr/>
              <a:t>‹nr.›</a:t>
            </a:fld>
            <a:endParaRPr lang="nl-NL" dirty="0"/>
          </a:p>
        </p:txBody>
      </p:sp>
      <p:pic>
        <p:nvPicPr>
          <p:cNvPr id="11" name="Afbeelding 10" descr="Afbeelding met cirkel, Graphics, geel&#10;&#10;Automatisch gegenereerde beschrijving">
            <a:extLst>
              <a:ext uri="{FF2B5EF4-FFF2-40B4-BE49-F238E27FC236}">
                <a16:creationId xmlns:a16="http://schemas.microsoft.com/office/drawing/2014/main" id="{3531DCE9-3E3C-5847-801C-3BA71DB7B039}"/>
              </a:ext>
            </a:extLst>
          </p:cNvPr>
          <p:cNvPicPr>
            <a:picLocks noChangeAspect="1"/>
          </p:cNvPicPr>
          <p:nvPr userDrawn="1"/>
        </p:nvPicPr>
        <p:blipFill>
          <a:blip r:embed="rId3"/>
          <a:stretch>
            <a:fillRect/>
          </a:stretch>
        </p:blipFill>
        <p:spPr>
          <a:xfrm>
            <a:off x="11641138" y="396208"/>
            <a:ext cx="189350" cy="365125"/>
          </a:xfrm>
          <a:prstGeom prst="rect">
            <a:avLst/>
          </a:prstGeom>
        </p:spPr>
      </p:pic>
      <p:sp>
        <p:nvSpPr>
          <p:cNvPr id="12" name="Tekstvak 11">
            <a:extLst>
              <a:ext uri="{FF2B5EF4-FFF2-40B4-BE49-F238E27FC236}">
                <a16:creationId xmlns:a16="http://schemas.microsoft.com/office/drawing/2014/main" id="{EC430CDD-B619-8176-CEA0-071BE9BE8985}"/>
              </a:ext>
            </a:extLst>
          </p:cNvPr>
          <p:cNvSpPr txBox="1"/>
          <p:nvPr userDrawn="1"/>
        </p:nvSpPr>
        <p:spPr>
          <a:xfrm>
            <a:off x="9996462" y="-180000"/>
            <a:ext cx="2195538" cy="123111"/>
          </a:xfrm>
          <a:prstGeom prst="rect">
            <a:avLst/>
          </a:prstGeom>
          <a:noFill/>
        </p:spPr>
        <p:txBody>
          <a:bodyPr wrap="square" lIns="0" tIns="0" rIns="0" bIns="0" rtlCol="0">
            <a:spAutoFit/>
          </a:bodyPr>
          <a:lstStyle/>
          <a:p>
            <a:pPr algn="r"/>
            <a:r>
              <a:rPr lang="nl-NL" sz="800" baseline="0" dirty="0">
                <a:solidFill>
                  <a:schemeClr val="tx1"/>
                </a:solidFill>
                <a:latin typeface="Source Sans Pro" panose="020B0503030403020204" pitchFamily="34" charset="77"/>
              </a:rPr>
              <a:t>Tekst 2 </a:t>
            </a:r>
            <a:r>
              <a:rPr lang="nl-NL" sz="800" baseline="0" dirty="0" err="1">
                <a:solidFill>
                  <a:schemeClr val="tx1"/>
                </a:solidFill>
                <a:latin typeface="Source Sans Pro" panose="020B0503030403020204" pitchFamily="34" charset="77"/>
              </a:rPr>
              <a:t>koloms</a:t>
            </a:r>
            <a:endParaRPr lang="nl-NL" sz="800" baseline="0" dirty="0">
              <a:solidFill>
                <a:schemeClr val="tx1"/>
              </a:solidFill>
              <a:latin typeface="Source Sans Pro" panose="020B0503030403020204" pitchFamily="34" charset="77"/>
            </a:endParaRPr>
          </a:p>
        </p:txBody>
      </p:sp>
      <p:cxnSp>
        <p:nvCxnSpPr>
          <p:cNvPr id="6" name="Rechte verbindingslijn 5">
            <a:extLst>
              <a:ext uri="{FF2B5EF4-FFF2-40B4-BE49-F238E27FC236}">
                <a16:creationId xmlns:a16="http://schemas.microsoft.com/office/drawing/2014/main" id="{A86ACC23-E0A0-C573-3065-8658B4C37B9C}"/>
              </a:ext>
            </a:extLst>
          </p:cNvPr>
          <p:cNvCxnSpPr>
            <a:cxnSpLocks/>
          </p:cNvCxnSpPr>
          <p:nvPr userDrawn="1"/>
        </p:nvCxnSpPr>
        <p:spPr>
          <a:xfrm>
            <a:off x="6098400" y="1825200"/>
            <a:ext cx="1005" cy="3621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jdelijke aanduiding voor inhoud 2">
            <a:extLst>
              <a:ext uri="{FF2B5EF4-FFF2-40B4-BE49-F238E27FC236}">
                <a16:creationId xmlns:a16="http://schemas.microsoft.com/office/drawing/2014/main" id="{FDD0DEBC-7C2D-28B2-5674-483E4D219EA1}"/>
              </a:ext>
            </a:extLst>
          </p:cNvPr>
          <p:cNvSpPr>
            <a:spLocks noGrp="1"/>
          </p:cNvSpPr>
          <p:nvPr>
            <p:ph idx="10"/>
          </p:nvPr>
        </p:nvSpPr>
        <p:spPr>
          <a:xfrm>
            <a:off x="6275388" y="1825624"/>
            <a:ext cx="5365750" cy="3621600"/>
          </a:xfrm>
        </p:spPr>
        <p:txBody>
          <a:bodyPr lIns="0" numCol="1" spcCol="43200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2783589104"/>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 kader geel">
    <p:spTree>
      <p:nvGrpSpPr>
        <p:cNvPr id="1" name=""/>
        <p:cNvGrpSpPr/>
        <p:nvPr/>
      </p:nvGrpSpPr>
      <p:grpSpPr>
        <a:xfrm>
          <a:off x="0" y="0"/>
          <a:ext cx="0" cy="0"/>
          <a:chOff x="0" y="0"/>
          <a:chExt cx="0" cy="0"/>
        </a:xfrm>
      </p:grpSpPr>
      <p:sp>
        <p:nvSpPr>
          <p:cNvPr id="18" name="Rechthoek 17">
            <a:extLst>
              <a:ext uri="{FF2B5EF4-FFF2-40B4-BE49-F238E27FC236}">
                <a16:creationId xmlns:a16="http://schemas.microsoft.com/office/drawing/2014/main" id="{FB80F3BE-3974-AFC4-0FE8-5152219A8C34}"/>
              </a:ext>
            </a:extLst>
          </p:cNvPr>
          <p:cNvSpPr/>
          <p:nvPr userDrawn="1"/>
        </p:nvSpPr>
        <p:spPr>
          <a:xfrm>
            <a:off x="6275388" y="1820487"/>
            <a:ext cx="5363950" cy="3618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0BF9EA72-6B29-F148-8053-4F49F3C9FD36}"/>
              </a:ext>
            </a:extLst>
          </p:cNvPr>
          <p:cNvSpPr>
            <a:spLocks noGrp="1"/>
          </p:cNvSpPr>
          <p:nvPr>
            <p:ph type="title"/>
          </p:nvPr>
        </p:nvSpPr>
        <p:spPr>
          <a:xfrm>
            <a:off x="550862" y="543556"/>
            <a:ext cx="11090275" cy="960780"/>
          </a:xfrm>
        </p:spPr>
        <p:txBody>
          <a:bodyPr lIns="0"/>
          <a:lstStyle/>
          <a:p>
            <a:r>
              <a:rPr lang="nl-NL"/>
              <a:t>Klik om stijl te bewerken</a:t>
            </a:r>
            <a:endParaRPr lang="nl-NL" dirty="0"/>
          </a:p>
        </p:txBody>
      </p:sp>
      <p:sp>
        <p:nvSpPr>
          <p:cNvPr id="3" name="Tijdelijke aanduiding voor inhoud 2">
            <a:extLst>
              <a:ext uri="{FF2B5EF4-FFF2-40B4-BE49-F238E27FC236}">
                <a16:creationId xmlns:a16="http://schemas.microsoft.com/office/drawing/2014/main" id="{FB50862A-94DA-0B47-B96F-5865B896FF85}"/>
              </a:ext>
            </a:extLst>
          </p:cNvPr>
          <p:cNvSpPr>
            <a:spLocks noGrp="1"/>
          </p:cNvSpPr>
          <p:nvPr>
            <p:ph idx="1"/>
          </p:nvPr>
        </p:nvSpPr>
        <p:spPr>
          <a:xfrm>
            <a:off x="550863" y="1825624"/>
            <a:ext cx="5365750" cy="3621600"/>
          </a:xfrm>
        </p:spPr>
        <p:txBody>
          <a:bodyPr lIns="0" tIns="180000" r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7" name="Afbeelding 6" descr="Afbeelding met Lettertype, tekst, Graphics, grafische vormgeving&#10;&#10;Automatisch gegenereerde beschrijving">
            <a:extLst>
              <a:ext uri="{FF2B5EF4-FFF2-40B4-BE49-F238E27FC236}">
                <a16:creationId xmlns:a16="http://schemas.microsoft.com/office/drawing/2014/main" id="{D88AA63F-D118-4749-BC07-7A919C61CBAA}"/>
              </a:ext>
            </a:extLst>
          </p:cNvPr>
          <p:cNvPicPr>
            <a:picLocks noChangeAspect="1"/>
          </p:cNvPicPr>
          <p:nvPr userDrawn="1"/>
        </p:nvPicPr>
        <p:blipFill>
          <a:blip r:embed="rId2"/>
          <a:stretch>
            <a:fillRect/>
          </a:stretch>
        </p:blipFill>
        <p:spPr>
          <a:xfrm>
            <a:off x="9830499" y="5715489"/>
            <a:ext cx="1812649" cy="608787"/>
          </a:xfrm>
          <a:prstGeom prst="rect">
            <a:avLst/>
          </a:prstGeom>
        </p:spPr>
      </p:pic>
      <p:sp>
        <p:nvSpPr>
          <p:cNvPr id="10" name="Tijdelijke aanduiding voor dianummer 5">
            <a:extLst>
              <a:ext uri="{FF2B5EF4-FFF2-40B4-BE49-F238E27FC236}">
                <a16:creationId xmlns:a16="http://schemas.microsoft.com/office/drawing/2014/main" id="{3E1B42BA-7AF0-8F47-BBF0-5A2A564D2A9D}"/>
              </a:ext>
            </a:extLst>
          </p:cNvPr>
          <p:cNvSpPr txBox="1">
            <a:spLocks/>
          </p:cNvSpPr>
          <p:nvPr userDrawn="1"/>
        </p:nvSpPr>
        <p:spPr>
          <a:xfrm>
            <a:off x="8610600" y="396208"/>
            <a:ext cx="3030538" cy="365125"/>
          </a:xfrm>
          <a:prstGeom prst="rect">
            <a:avLst/>
          </a:prstGeom>
        </p:spPr>
        <p:txBody>
          <a:bodyPr vert="horz" lIns="0" tIns="0" rIns="0" bIns="0" rtlCol="0" anchor="ctr"/>
          <a:lstStyle>
            <a:defPPr>
              <a:defRPr lang="nl-NL"/>
            </a:defPPr>
            <a:lvl1pPr marL="0" algn="r" defTabSz="914400" rtl="0" eaLnBrk="1" latinLnBrk="0" hangingPunct="1">
              <a:defRPr sz="1200" b="1" kern="1200" baseline="0">
                <a:solidFill>
                  <a:schemeClr val="tx1"/>
                </a:solidFill>
                <a:latin typeface="Source Sans Pro" panose="020B0503030403020204"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B93FEE-3472-A94F-BAE6-926D351A95B5}" type="slidenum">
              <a:rPr lang="nl-NL" smtClean="0"/>
              <a:pPr/>
              <a:t>‹nr.›</a:t>
            </a:fld>
            <a:endParaRPr lang="nl-NL" dirty="0"/>
          </a:p>
        </p:txBody>
      </p:sp>
      <p:pic>
        <p:nvPicPr>
          <p:cNvPr id="11" name="Afbeelding 10" descr="Afbeelding met cirkel, Graphics, geel&#10;&#10;Automatisch gegenereerde beschrijving">
            <a:extLst>
              <a:ext uri="{FF2B5EF4-FFF2-40B4-BE49-F238E27FC236}">
                <a16:creationId xmlns:a16="http://schemas.microsoft.com/office/drawing/2014/main" id="{3531DCE9-3E3C-5847-801C-3BA71DB7B039}"/>
              </a:ext>
            </a:extLst>
          </p:cNvPr>
          <p:cNvPicPr>
            <a:picLocks noChangeAspect="1"/>
          </p:cNvPicPr>
          <p:nvPr userDrawn="1"/>
        </p:nvPicPr>
        <p:blipFill>
          <a:blip r:embed="rId3"/>
          <a:stretch>
            <a:fillRect/>
          </a:stretch>
        </p:blipFill>
        <p:spPr>
          <a:xfrm>
            <a:off x="11641138" y="396208"/>
            <a:ext cx="189350" cy="365125"/>
          </a:xfrm>
          <a:prstGeom prst="rect">
            <a:avLst/>
          </a:prstGeom>
        </p:spPr>
      </p:pic>
      <p:sp>
        <p:nvSpPr>
          <p:cNvPr id="12" name="Tekstvak 11">
            <a:extLst>
              <a:ext uri="{FF2B5EF4-FFF2-40B4-BE49-F238E27FC236}">
                <a16:creationId xmlns:a16="http://schemas.microsoft.com/office/drawing/2014/main" id="{EC430CDD-B619-8176-CEA0-071BE9BE8985}"/>
              </a:ext>
            </a:extLst>
          </p:cNvPr>
          <p:cNvSpPr txBox="1"/>
          <p:nvPr userDrawn="1"/>
        </p:nvSpPr>
        <p:spPr>
          <a:xfrm>
            <a:off x="9996462" y="-180000"/>
            <a:ext cx="2195538" cy="123111"/>
          </a:xfrm>
          <a:prstGeom prst="rect">
            <a:avLst/>
          </a:prstGeom>
          <a:noFill/>
        </p:spPr>
        <p:txBody>
          <a:bodyPr wrap="square" lIns="0" tIns="0" rIns="0" bIns="0" rtlCol="0">
            <a:spAutoFit/>
          </a:bodyPr>
          <a:lstStyle/>
          <a:p>
            <a:pPr algn="r"/>
            <a:r>
              <a:rPr lang="nl-NL" sz="800" baseline="0" dirty="0">
                <a:solidFill>
                  <a:schemeClr val="tx1"/>
                </a:solidFill>
                <a:latin typeface="Source Sans Pro" panose="020B0503030403020204" pitchFamily="34" charset="77"/>
              </a:rPr>
              <a:t>Tekst – kader geel</a:t>
            </a:r>
          </a:p>
        </p:txBody>
      </p:sp>
      <p:pic>
        <p:nvPicPr>
          <p:cNvPr id="16" name="Afbeelding 15">
            <a:extLst>
              <a:ext uri="{FF2B5EF4-FFF2-40B4-BE49-F238E27FC236}">
                <a16:creationId xmlns:a16="http://schemas.microsoft.com/office/drawing/2014/main" id="{C8C4C470-7268-CFD7-3424-DC7CF0828603}"/>
              </a:ext>
            </a:extLst>
          </p:cNvPr>
          <p:cNvPicPr>
            <a:picLocks noChangeAspect="1"/>
          </p:cNvPicPr>
          <p:nvPr userDrawn="1"/>
        </p:nvPicPr>
        <p:blipFill>
          <a:blip r:embed="rId4">
            <a:alphaModFix amt="60000"/>
          </a:blip>
          <a:stretch>
            <a:fillRect/>
          </a:stretch>
        </p:blipFill>
        <p:spPr>
          <a:xfrm>
            <a:off x="6275388" y="2276475"/>
            <a:ext cx="1423985" cy="2748371"/>
          </a:xfrm>
          <a:prstGeom prst="rect">
            <a:avLst/>
          </a:prstGeom>
        </p:spPr>
      </p:pic>
      <p:sp>
        <p:nvSpPr>
          <p:cNvPr id="9" name="Tijdelijke aanduiding voor inhoud 2">
            <a:extLst>
              <a:ext uri="{FF2B5EF4-FFF2-40B4-BE49-F238E27FC236}">
                <a16:creationId xmlns:a16="http://schemas.microsoft.com/office/drawing/2014/main" id="{78C24ECA-3827-DCDF-DCE0-B0F4DCB79110}"/>
              </a:ext>
            </a:extLst>
          </p:cNvPr>
          <p:cNvSpPr>
            <a:spLocks noGrp="1"/>
          </p:cNvSpPr>
          <p:nvPr>
            <p:ph idx="10"/>
          </p:nvPr>
        </p:nvSpPr>
        <p:spPr>
          <a:xfrm>
            <a:off x="6275388" y="1825200"/>
            <a:ext cx="5365750" cy="3621600"/>
          </a:xfrm>
          <a:noFill/>
        </p:spPr>
        <p:txBody>
          <a:bodyPr lIns="180000" tIns="180000" rIns="180000" bIns="18000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cxnSp>
        <p:nvCxnSpPr>
          <p:cNvPr id="6" name="Rechte verbindingslijn 5">
            <a:extLst>
              <a:ext uri="{FF2B5EF4-FFF2-40B4-BE49-F238E27FC236}">
                <a16:creationId xmlns:a16="http://schemas.microsoft.com/office/drawing/2014/main" id="{A36B0DEA-DDC3-5E8C-3B90-9F12F5960154}"/>
              </a:ext>
            </a:extLst>
          </p:cNvPr>
          <p:cNvCxnSpPr>
            <a:cxnSpLocks/>
          </p:cNvCxnSpPr>
          <p:nvPr userDrawn="1"/>
        </p:nvCxnSpPr>
        <p:spPr>
          <a:xfrm>
            <a:off x="6098400" y="1825200"/>
            <a:ext cx="1005" cy="3621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576485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 kader blauw">
    <p:spTree>
      <p:nvGrpSpPr>
        <p:cNvPr id="1" name=""/>
        <p:cNvGrpSpPr/>
        <p:nvPr/>
      </p:nvGrpSpPr>
      <p:grpSpPr>
        <a:xfrm>
          <a:off x="0" y="0"/>
          <a:ext cx="0" cy="0"/>
          <a:chOff x="0" y="0"/>
          <a:chExt cx="0" cy="0"/>
        </a:xfrm>
      </p:grpSpPr>
      <p:sp>
        <p:nvSpPr>
          <p:cNvPr id="18" name="Rechthoek 17">
            <a:extLst>
              <a:ext uri="{FF2B5EF4-FFF2-40B4-BE49-F238E27FC236}">
                <a16:creationId xmlns:a16="http://schemas.microsoft.com/office/drawing/2014/main" id="{FB80F3BE-3974-AFC4-0FE8-5152219A8C34}"/>
              </a:ext>
            </a:extLst>
          </p:cNvPr>
          <p:cNvSpPr/>
          <p:nvPr userDrawn="1"/>
        </p:nvSpPr>
        <p:spPr>
          <a:xfrm>
            <a:off x="6275388" y="1820487"/>
            <a:ext cx="5363950" cy="361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0BF9EA72-6B29-F148-8053-4F49F3C9FD36}"/>
              </a:ext>
            </a:extLst>
          </p:cNvPr>
          <p:cNvSpPr>
            <a:spLocks noGrp="1"/>
          </p:cNvSpPr>
          <p:nvPr>
            <p:ph type="title"/>
          </p:nvPr>
        </p:nvSpPr>
        <p:spPr>
          <a:xfrm>
            <a:off x="550862" y="543556"/>
            <a:ext cx="11090275" cy="960780"/>
          </a:xfrm>
        </p:spPr>
        <p:txBody>
          <a:bodyPr lIns="0"/>
          <a:lstStyle/>
          <a:p>
            <a:r>
              <a:rPr lang="nl-NL"/>
              <a:t>Klik om stijl te bewerken</a:t>
            </a:r>
            <a:endParaRPr lang="nl-NL" dirty="0"/>
          </a:p>
        </p:txBody>
      </p:sp>
      <p:sp>
        <p:nvSpPr>
          <p:cNvPr id="3" name="Tijdelijke aanduiding voor inhoud 2">
            <a:extLst>
              <a:ext uri="{FF2B5EF4-FFF2-40B4-BE49-F238E27FC236}">
                <a16:creationId xmlns:a16="http://schemas.microsoft.com/office/drawing/2014/main" id="{FB50862A-94DA-0B47-B96F-5865B896FF85}"/>
              </a:ext>
            </a:extLst>
          </p:cNvPr>
          <p:cNvSpPr>
            <a:spLocks noGrp="1"/>
          </p:cNvSpPr>
          <p:nvPr>
            <p:ph idx="1"/>
          </p:nvPr>
        </p:nvSpPr>
        <p:spPr>
          <a:xfrm>
            <a:off x="550863" y="1825624"/>
            <a:ext cx="5365750" cy="3621600"/>
          </a:xfrm>
        </p:spPr>
        <p:txBody>
          <a:bodyPr lIns="0" tIns="180000" r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7" name="Afbeelding 6" descr="Afbeelding met Lettertype, tekst, Graphics, grafische vormgeving&#10;&#10;Automatisch gegenereerde beschrijving">
            <a:extLst>
              <a:ext uri="{FF2B5EF4-FFF2-40B4-BE49-F238E27FC236}">
                <a16:creationId xmlns:a16="http://schemas.microsoft.com/office/drawing/2014/main" id="{D88AA63F-D118-4749-BC07-7A919C61CBAA}"/>
              </a:ext>
            </a:extLst>
          </p:cNvPr>
          <p:cNvPicPr>
            <a:picLocks noChangeAspect="1"/>
          </p:cNvPicPr>
          <p:nvPr userDrawn="1"/>
        </p:nvPicPr>
        <p:blipFill>
          <a:blip r:embed="rId2"/>
          <a:stretch>
            <a:fillRect/>
          </a:stretch>
        </p:blipFill>
        <p:spPr>
          <a:xfrm>
            <a:off x="9830499" y="5715489"/>
            <a:ext cx="1812649" cy="608787"/>
          </a:xfrm>
          <a:prstGeom prst="rect">
            <a:avLst/>
          </a:prstGeom>
        </p:spPr>
      </p:pic>
      <p:sp>
        <p:nvSpPr>
          <p:cNvPr id="10" name="Tijdelijke aanduiding voor dianummer 5">
            <a:extLst>
              <a:ext uri="{FF2B5EF4-FFF2-40B4-BE49-F238E27FC236}">
                <a16:creationId xmlns:a16="http://schemas.microsoft.com/office/drawing/2014/main" id="{3E1B42BA-7AF0-8F47-BBF0-5A2A564D2A9D}"/>
              </a:ext>
            </a:extLst>
          </p:cNvPr>
          <p:cNvSpPr txBox="1">
            <a:spLocks/>
          </p:cNvSpPr>
          <p:nvPr userDrawn="1"/>
        </p:nvSpPr>
        <p:spPr>
          <a:xfrm>
            <a:off x="8610600" y="396208"/>
            <a:ext cx="3030538" cy="365125"/>
          </a:xfrm>
          <a:prstGeom prst="rect">
            <a:avLst/>
          </a:prstGeom>
        </p:spPr>
        <p:txBody>
          <a:bodyPr vert="horz" lIns="0" tIns="0" rIns="0" bIns="0" rtlCol="0" anchor="ctr"/>
          <a:lstStyle>
            <a:defPPr>
              <a:defRPr lang="nl-NL"/>
            </a:defPPr>
            <a:lvl1pPr marL="0" algn="r" defTabSz="914400" rtl="0" eaLnBrk="1" latinLnBrk="0" hangingPunct="1">
              <a:defRPr sz="1200" b="1" kern="1200" baseline="0">
                <a:solidFill>
                  <a:schemeClr val="tx1"/>
                </a:solidFill>
                <a:latin typeface="Source Sans Pro" panose="020B0503030403020204"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B93FEE-3472-A94F-BAE6-926D351A95B5}" type="slidenum">
              <a:rPr lang="nl-NL" smtClean="0"/>
              <a:pPr/>
              <a:t>‹nr.›</a:t>
            </a:fld>
            <a:endParaRPr lang="nl-NL" dirty="0"/>
          </a:p>
        </p:txBody>
      </p:sp>
      <p:pic>
        <p:nvPicPr>
          <p:cNvPr id="11" name="Afbeelding 10" descr="Afbeelding met cirkel, Graphics, geel&#10;&#10;Automatisch gegenereerde beschrijving">
            <a:extLst>
              <a:ext uri="{FF2B5EF4-FFF2-40B4-BE49-F238E27FC236}">
                <a16:creationId xmlns:a16="http://schemas.microsoft.com/office/drawing/2014/main" id="{3531DCE9-3E3C-5847-801C-3BA71DB7B039}"/>
              </a:ext>
            </a:extLst>
          </p:cNvPr>
          <p:cNvPicPr>
            <a:picLocks noChangeAspect="1"/>
          </p:cNvPicPr>
          <p:nvPr userDrawn="1"/>
        </p:nvPicPr>
        <p:blipFill>
          <a:blip r:embed="rId3"/>
          <a:stretch>
            <a:fillRect/>
          </a:stretch>
        </p:blipFill>
        <p:spPr>
          <a:xfrm>
            <a:off x="11641138" y="396208"/>
            <a:ext cx="189350" cy="365125"/>
          </a:xfrm>
          <a:prstGeom prst="rect">
            <a:avLst/>
          </a:prstGeom>
        </p:spPr>
      </p:pic>
      <p:sp>
        <p:nvSpPr>
          <p:cNvPr id="12" name="Tekstvak 11">
            <a:extLst>
              <a:ext uri="{FF2B5EF4-FFF2-40B4-BE49-F238E27FC236}">
                <a16:creationId xmlns:a16="http://schemas.microsoft.com/office/drawing/2014/main" id="{EC430CDD-B619-8176-CEA0-071BE9BE8985}"/>
              </a:ext>
            </a:extLst>
          </p:cNvPr>
          <p:cNvSpPr txBox="1"/>
          <p:nvPr userDrawn="1"/>
        </p:nvSpPr>
        <p:spPr>
          <a:xfrm>
            <a:off x="9996462" y="-180000"/>
            <a:ext cx="2195538" cy="123111"/>
          </a:xfrm>
          <a:prstGeom prst="rect">
            <a:avLst/>
          </a:prstGeom>
          <a:noFill/>
        </p:spPr>
        <p:txBody>
          <a:bodyPr wrap="square" lIns="0" tIns="0" rIns="0" bIns="0" rtlCol="0">
            <a:spAutoFit/>
          </a:bodyPr>
          <a:lstStyle/>
          <a:p>
            <a:pPr algn="r"/>
            <a:r>
              <a:rPr lang="nl-NL" sz="800" baseline="0" dirty="0">
                <a:solidFill>
                  <a:schemeClr val="tx1"/>
                </a:solidFill>
                <a:latin typeface="Source Sans Pro" panose="020B0503030403020204" pitchFamily="34" charset="77"/>
              </a:rPr>
              <a:t>Tekst – kader blauw</a:t>
            </a:r>
          </a:p>
        </p:txBody>
      </p:sp>
      <p:pic>
        <p:nvPicPr>
          <p:cNvPr id="16" name="Afbeelding 15">
            <a:extLst>
              <a:ext uri="{FF2B5EF4-FFF2-40B4-BE49-F238E27FC236}">
                <a16:creationId xmlns:a16="http://schemas.microsoft.com/office/drawing/2014/main" id="{C8C4C470-7268-CFD7-3424-DC7CF0828603}"/>
              </a:ext>
            </a:extLst>
          </p:cNvPr>
          <p:cNvPicPr>
            <a:picLocks noChangeAspect="1"/>
          </p:cNvPicPr>
          <p:nvPr userDrawn="1"/>
        </p:nvPicPr>
        <p:blipFill>
          <a:blip r:embed="rId4">
            <a:alphaModFix amt="30000"/>
          </a:blip>
          <a:stretch>
            <a:fillRect/>
          </a:stretch>
        </p:blipFill>
        <p:spPr>
          <a:xfrm>
            <a:off x="6275388" y="2276475"/>
            <a:ext cx="1423985" cy="2748371"/>
          </a:xfrm>
          <a:prstGeom prst="rect">
            <a:avLst/>
          </a:prstGeom>
        </p:spPr>
      </p:pic>
      <p:sp>
        <p:nvSpPr>
          <p:cNvPr id="9" name="Tijdelijke aanduiding voor inhoud 2">
            <a:extLst>
              <a:ext uri="{FF2B5EF4-FFF2-40B4-BE49-F238E27FC236}">
                <a16:creationId xmlns:a16="http://schemas.microsoft.com/office/drawing/2014/main" id="{78C24ECA-3827-DCDF-DCE0-B0F4DCB79110}"/>
              </a:ext>
            </a:extLst>
          </p:cNvPr>
          <p:cNvSpPr>
            <a:spLocks noGrp="1"/>
          </p:cNvSpPr>
          <p:nvPr>
            <p:ph idx="10"/>
          </p:nvPr>
        </p:nvSpPr>
        <p:spPr>
          <a:xfrm>
            <a:off x="6275388" y="1825200"/>
            <a:ext cx="5365750" cy="3621600"/>
          </a:xfrm>
          <a:noFill/>
        </p:spPr>
        <p:txBody>
          <a:bodyPr lIns="180000" tIns="180000" rIns="180000" bIns="180000"/>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cxnSp>
        <p:nvCxnSpPr>
          <p:cNvPr id="5" name="Rechte verbindingslijn 4">
            <a:extLst>
              <a:ext uri="{FF2B5EF4-FFF2-40B4-BE49-F238E27FC236}">
                <a16:creationId xmlns:a16="http://schemas.microsoft.com/office/drawing/2014/main" id="{95F1446C-4F13-B7A8-2941-8939B5F0B610}"/>
              </a:ext>
            </a:extLst>
          </p:cNvPr>
          <p:cNvCxnSpPr>
            <a:cxnSpLocks/>
          </p:cNvCxnSpPr>
          <p:nvPr userDrawn="1"/>
        </p:nvCxnSpPr>
        <p:spPr>
          <a:xfrm>
            <a:off x="6098400" y="1825200"/>
            <a:ext cx="1005" cy="3621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63244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ders blauw">
    <p:spTree>
      <p:nvGrpSpPr>
        <p:cNvPr id="1" name=""/>
        <p:cNvGrpSpPr/>
        <p:nvPr/>
      </p:nvGrpSpPr>
      <p:grpSpPr>
        <a:xfrm>
          <a:off x="0" y="0"/>
          <a:ext cx="0" cy="0"/>
          <a:chOff x="0" y="0"/>
          <a:chExt cx="0" cy="0"/>
        </a:xfrm>
      </p:grpSpPr>
      <p:pic>
        <p:nvPicPr>
          <p:cNvPr id="7" name="Afbeelding 6" descr="Afbeelding met Lettertype, tekst, Graphics, grafische vormgeving&#10;&#10;Automatisch gegenereerde beschrijving">
            <a:extLst>
              <a:ext uri="{FF2B5EF4-FFF2-40B4-BE49-F238E27FC236}">
                <a16:creationId xmlns:a16="http://schemas.microsoft.com/office/drawing/2014/main" id="{D88AA63F-D118-4749-BC07-7A919C61CBAA}"/>
              </a:ext>
            </a:extLst>
          </p:cNvPr>
          <p:cNvPicPr>
            <a:picLocks noChangeAspect="1"/>
          </p:cNvPicPr>
          <p:nvPr userDrawn="1"/>
        </p:nvPicPr>
        <p:blipFill>
          <a:blip r:embed="rId2"/>
          <a:stretch>
            <a:fillRect/>
          </a:stretch>
        </p:blipFill>
        <p:spPr>
          <a:xfrm>
            <a:off x="9830499" y="5715489"/>
            <a:ext cx="1812649" cy="608787"/>
          </a:xfrm>
          <a:prstGeom prst="rect">
            <a:avLst/>
          </a:prstGeom>
        </p:spPr>
      </p:pic>
      <p:sp>
        <p:nvSpPr>
          <p:cNvPr id="10" name="Tijdelijke aanduiding voor dianummer 5">
            <a:extLst>
              <a:ext uri="{FF2B5EF4-FFF2-40B4-BE49-F238E27FC236}">
                <a16:creationId xmlns:a16="http://schemas.microsoft.com/office/drawing/2014/main" id="{3E1B42BA-7AF0-8F47-BBF0-5A2A564D2A9D}"/>
              </a:ext>
            </a:extLst>
          </p:cNvPr>
          <p:cNvSpPr txBox="1">
            <a:spLocks/>
          </p:cNvSpPr>
          <p:nvPr userDrawn="1"/>
        </p:nvSpPr>
        <p:spPr>
          <a:xfrm>
            <a:off x="8610600" y="396208"/>
            <a:ext cx="3030538" cy="365125"/>
          </a:xfrm>
          <a:prstGeom prst="rect">
            <a:avLst/>
          </a:prstGeom>
        </p:spPr>
        <p:txBody>
          <a:bodyPr vert="horz" lIns="0" tIns="0" rIns="0" bIns="0" rtlCol="0" anchor="ctr"/>
          <a:lstStyle>
            <a:defPPr>
              <a:defRPr lang="nl-NL"/>
            </a:defPPr>
            <a:lvl1pPr marL="0" algn="r" defTabSz="914400" rtl="0" eaLnBrk="1" latinLnBrk="0" hangingPunct="1">
              <a:defRPr sz="1200" b="1" kern="1200" baseline="0">
                <a:solidFill>
                  <a:schemeClr val="tx1"/>
                </a:solidFill>
                <a:latin typeface="Source Sans Pro" panose="020B0503030403020204"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B93FEE-3472-A94F-BAE6-926D351A95B5}" type="slidenum">
              <a:rPr lang="nl-NL" smtClean="0"/>
              <a:pPr/>
              <a:t>‹nr.›</a:t>
            </a:fld>
            <a:endParaRPr lang="nl-NL" dirty="0"/>
          </a:p>
        </p:txBody>
      </p:sp>
      <p:pic>
        <p:nvPicPr>
          <p:cNvPr id="11" name="Afbeelding 10" descr="Afbeelding met cirkel, Graphics, geel&#10;&#10;Automatisch gegenereerde beschrijving">
            <a:extLst>
              <a:ext uri="{FF2B5EF4-FFF2-40B4-BE49-F238E27FC236}">
                <a16:creationId xmlns:a16="http://schemas.microsoft.com/office/drawing/2014/main" id="{3531DCE9-3E3C-5847-801C-3BA71DB7B039}"/>
              </a:ext>
            </a:extLst>
          </p:cNvPr>
          <p:cNvPicPr>
            <a:picLocks noChangeAspect="1"/>
          </p:cNvPicPr>
          <p:nvPr userDrawn="1"/>
        </p:nvPicPr>
        <p:blipFill>
          <a:blip r:embed="rId3"/>
          <a:stretch>
            <a:fillRect/>
          </a:stretch>
        </p:blipFill>
        <p:spPr>
          <a:xfrm>
            <a:off x="11641138" y="396208"/>
            <a:ext cx="189350" cy="365125"/>
          </a:xfrm>
          <a:prstGeom prst="rect">
            <a:avLst/>
          </a:prstGeom>
        </p:spPr>
      </p:pic>
      <p:sp>
        <p:nvSpPr>
          <p:cNvPr id="12" name="Tekstvak 11">
            <a:extLst>
              <a:ext uri="{FF2B5EF4-FFF2-40B4-BE49-F238E27FC236}">
                <a16:creationId xmlns:a16="http://schemas.microsoft.com/office/drawing/2014/main" id="{EC430CDD-B619-8176-CEA0-071BE9BE8985}"/>
              </a:ext>
            </a:extLst>
          </p:cNvPr>
          <p:cNvSpPr txBox="1"/>
          <p:nvPr userDrawn="1"/>
        </p:nvSpPr>
        <p:spPr>
          <a:xfrm>
            <a:off x="9996462" y="-180000"/>
            <a:ext cx="2195538" cy="123111"/>
          </a:xfrm>
          <a:prstGeom prst="rect">
            <a:avLst/>
          </a:prstGeom>
          <a:noFill/>
        </p:spPr>
        <p:txBody>
          <a:bodyPr wrap="square" lIns="0" tIns="0" rIns="0" bIns="0" rtlCol="0">
            <a:spAutoFit/>
          </a:bodyPr>
          <a:lstStyle/>
          <a:p>
            <a:pPr algn="r"/>
            <a:r>
              <a:rPr lang="nl-NL" sz="800" baseline="0" dirty="0">
                <a:solidFill>
                  <a:schemeClr val="tx1"/>
                </a:solidFill>
                <a:latin typeface="Source Sans Pro" panose="020B0503030403020204" pitchFamily="34" charset="77"/>
              </a:rPr>
              <a:t>kaders blauw</a:t>
            </a:r>
          </a:p>
        </p:txBody>
      </p:sp>
      <p:sp>
        <p:nvSpPr>
          <p:cNvPr id="20" name="Titel 1">
            <a:extLst>
              <a:ext uri="{FF2B5EF4-FFF2-40B4-BE49-F238E27FC236}">
                <a16:creationId xmlns:a16="http://schemas.microsoft.com/office/drawing/2014/main" id="{72759659-4580-BFD4-E88F-DC4A142A4476}"/>
              </a:ext>
            </a:extLst>
          </p:cNvPr>
          <p:cNvSpPr>
            <a:spLocks noGrp="1"/>
          </p:cNvSpPr>
          <p:nvPr>
            <p:ph type="title"/>
          </p:nvPr>
        </p:nvSpPr>
        <p:spPr>
          <a:xfrm>
            <a:off x="550862" y="543556"/>
            <a:ext cx="11090275" cy="960780"/>
          </a:xfrm>
        </p:spPr>
        <p:txBody>
          <a:bodyPr lIns="0"/>
          <a:lstStyle/>
          <a:p>
            <a:r>
              <a:rPr lang="nl-NL"/>
              <a:t>Klik om stijl te bewerken</a:t>
            </a:r>
            <a:endParaRPr lang="nl-NL" dirty="0"/>
          </a:p>
        </p:txBody>
      </p:sp>
      <p:sp>
        <p:nvSpPr>
          <p:cNvPr id="22" name="Tijdelijke aanduiding voor inhoud 2">
            <a:extLst>
              <a:ext uri="{FF2B5EF4-FFF2-40B4-BE49-F238E27FC236}">
                <a16:creationId xmlns:a16="http://schemas.microsoft.com/office/drawing/2014/main" id="{6628213E-9898-F463-2CFC-434C76B3C54B}"/>
              </a:ext>
            </a:extLst>
          </p:cNvPr>
          <p:cNvSpPr>
            <a:spLocks noGrp="1"/>
          </p:cNvSpPr>
          <p:nvPr>
            <p:ph idx="10"/>
          </p:nvPr>
        </p:nvSpPr>
        <p:spPr>
          <a:xfrm>
            <a:off x="6275388" y="1825199"/>
            <a:ext cx="5365750" cy="3619925"/>
          </a:xfrm>
          <a:solidFill>
            <a:schemeClr val="accent5"/>
          </a:solidFill>
        </p:spPr>
        <p:txBody>
          <a:bodyPr lIns="180000" tIns="180000" rIns="180000" bIns="180000"/>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3" name="Tijdelijke aanduiding voor inhoud 2">
            <a:extLst>
              <a:ext uri="{FF2B5EF4-FFF2-40B4-BE49-F238E27FC236}">
                <a16:creationId xmlns:a16="http://schemas.microsoft.com/office/drawing/2014/main" id="{823C03AE-63C8-534A-315B-F78BA9E91837}"/>
              </a:ext>
            </a:extLst>
          </p:cNvPr>
          <p:cNvSpPr>
            <a:spLocks noGrp="1"/>
          </p:cNvSpPr>
          <p:nvPr>
            <p:ph idx="12"/>
          </p:nvPr>
        </p:nvSpPr>
        <p:spPr>
          <a:xfrm>
            <a:off x="550863" y="1825200"/>
            <a:ext cx="5365750" cy="3621600"/>
          </a:xfrm>
          <a:solidFill>
            <a:schemeClr val="accent5"/>
          </a:solidFill>
        </p:spPr>
        <p:txBody>
          <a:bodyPr lIns="180000" tIns="180000" rIns="180000" bIns="180000"/>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cxnSp>
        <p:nvCxnSpPr>
          <p:cNvPr id="2" name="Rechte verbindingslijn 1">
            <a:extLst>
              <a:ext uri="{FF2B5EF4-FFF2-40B4-BE49-F238E27FC236}">
                <a16:creationId xmlns:a16="http://schemas.microsoft.com/office/drawing/2014/main" id="{5CE7F9FB-F333-207E-9B44-5CD670EB895B}"/>
              </a:ext>
            </a:extLst>
          </p:cNvPr>
          <p:cNvCxnSpPr>
            <a:cxnSpLocks/>
          </p:cNvCxnSpPr>
          <p:nvPr userDrawn="1"/>
        </p:nvCxnSpPr>
        <p:spPr>
          <a:xfrm>
            <a:off x="6098400" y="1825200"/>
            <a:ext cx="1005" cy="3621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3690774"/>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5E1DC55-7BD3-C743-84DB-B1C88B1A6910}"/>
              </a:ext>
            </a:extLst>
          </p:cNvPr>
          <p:cNvSpPr>
            <a:spLocks noGrp="1"/>
          </p:cNvSpPr>
          <p:nvPr>
            <p:ph type="title"/>
          </p:nvPr>
        </p:nvSpPr>
        <p:spPr>
          <a:xfrm>
            <a:off x="553320" y="549275"/>
            <a:ext cx="11087817" cy="1325563"/>
          </a:xfrm>
          <a:prstGeom prst="rect">
            <a:avLst/>
          </a:prstGeom>
        </p:spPr>
        <p:txBody>
          <a:bodyPr vert="horz" lIns="0" tIns="0" rIns="0" bIns="0" rtlCol="0" anchor="t" anchorCtr="0">
            <a:no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03CA69E9-F894-6146-B945-5F7ED07D1392}"/>
              </a:ext>
            </a:extLst>
          </p:cNvPr>
          <p:cNvSpPr>
            <a:spLocks noGrp="1"/>
          </p:cNvSpPr>
          <p:nvPr>
            <p:ph type="body" idx="1"/>
          </p:nvPr>
        </p:nvSpPr>
        <p:spPr>
          <a:xfrm>
            <a:off x="550863" y="2276475"/>
            <a:ext cx="11090275" cy="3900488"/>
          </a:xfrm>
          <a:prstGeom prst="rect">
            <a:avLst/>
          </a:prstGeom>
        </p:spPr>
        <p:txBody>
          <a:bodyPr vert="horz" lIns="0" tIns="0" rIns="0" bIns="0" rtlCol="0" anchor="t" anchorCtr="0">
            <a:no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voettekst 4">
            <a:extLst>
              <a:ext uri="{FF2B5EF4-FFF2-40B4-BE49-F238E27FC236}">
                <a16:creationId xmlns:a16="http://schemas.microsoft.com/office/drawing/2014/main" id="{7F971F6E-712C-5249-A3F8-3CF315DA4C09}"/>
              </a:ext>
            </a:extLst>
          </p:cNvPr>
          <p:cNvSpPr>
            <a:spLocks noGrp="1"/>
          </p:cNvSpPr>
          <p:nvPr>
            <p:ph type="ftr" sz="quarter" idx="3"/>
          </p:nvPr>
        </p:nvSpPr>
        <p:spPr>
          <a:xfrm>
            <a:off x="550863" y="6313231"/>
            <a:ext cx="7602537" cy="365125"/>
          </a:xfrm>
          <a:prstGeom prst="rect">
            <a:avLst/>
          </a:prstGeom>
        </p:spPr>
        <p:txBody>
          <a:bodyPr vert="horz" lIns="0" tIns="0" rIns="0" bIns="0" rtlCol="0" anchor="ctr"/>
          <a:lstStyle>
            <a:lvl1pPr algn="l">
              <a:defRPr sz="1200">
                <a:solidFill>
                  <a:schemeClr val="tx1">
                    <a:tint val="75000"/>
                  </a:schemeClr>
                </a:solidFill>
              </a:defRPr>
            </a:lvl1pPr>
          </a:lstStyle>
          <a:p>
            <a:endParaRPr lang="nl-NL" dirty="0"/>
          </a:p>
        </p:txBody>
      </p:sp>
    </p:spTree>
    <p:extLst>
      <p:ext uri="{BB962C8B-B14F-4D97-AF65-F5344CB8AC3E}">
        <p14:creationId xmlns:p14="http://schemas.microsoft.com/office/powerpoint/2010/main" val="1342538840"/>
      </p:ext>
    </p:extLst>
  </p:cSld>
  <p:clrMap bg1="lt1" tx1="dk1" bg2="lt2" tx2="dk2" accent1="accent1" accent2="accent2" accent3="accent3" accent4="accent4" accent5="accent5" accent6="accent6" hlink="hlink" folHlink="folHlink"/>
  <p:sldLayoutIdLst>
    <p:sldLayoutId id="2147483667" r:id="rId1"/>
    <p:sldLayoutId id="2147483673" r:id="rId2"/>
    <p:sldLayoutId id="2147483674" r:id="rId3"/>
    <p:sldLayoutId id="2147483660" r:id="rId4"/>
    <p:sldLayoutId id="2147483663" r:id="rId5"/>
    <p:sldLayoutId id="2147483650" r:id="rId6"/>
    <p:sldLayoutId id="2147483661" r:id="rId7"/>
    <p:sldLayoutId id="2147483664" r:id="rId8"/>
    <p:sldLayoutId id="2147483670" r:id="rId9"/>
    <p:sldLayoutId id="2147483671" r:id="rId10"/>
    <p:sldLayoutId id="2147483668" r:id="rId11"/>
    <p:sldLayoutId id="2147483669" r:id="rId12"/>
    <p:sldLayoutId id="2147483665" r:id="rId13"/>
    <p:sldLayoutId id="2147483666" r:id="rId14"/>
    <p:sldLayoutId id="2147483662" r:id="rId15"/>
  </p:sldLayoutIdLst>
  <p:txStyles>
    <p:titleStyle>
      <a:lvl1pPr algn="l" defTabSz="914400" rtl="0" eaLnBrk="1" latinLnBrk="0" hangingPunct="1">
        <a:lnSpc>
          <a:spcPct val="100000"/>
        </a:lnSpc>
        <a:spcBef>
          <a:spcPct val="0"/>
        </a:spcBef>
        <a:buNone/>
        <a:defRPr sz="3000" kern="1200" baseline="0">
          <a:solidFill>
            <a:schemeClr val="tx2"/>
          </a:solidFill>
          <a:latin typeface="+mj-lt"/>
          <a:ea typeface="+mj-ea"/>
          <a:cs typeface="+mj-cs"/>
        </a:defRPr>
      </a:lvl1pPr>
    </p:titleStyle>
    <p:bodyStyle>
      <a:lvl1pPr marL="288000" indent="-288000" algn="l" defTabSz="914400" rtl="0" eaLnBrk="1" latinLnBrk="0" hangingPunct="1">
        <a:lnSpc>
          <a:spcPct val="100000"/>
        </a:lnSpc>
        <a:spcBef>
          <a:spcPts val="0"/>
        </a:spcBef>
        <a:buClr>
          <a:schemeClr val="tx2"/>
        </a:buClr>
        <a:buFont typeface="Arial" panose="020B0604020202020204" pitchFamily="34" charset="0"/>
        <a:buChar char="•"/>
        <a:defRPr sz="2400" kern="1200">
          <a:solidFill>
            <a:schemeClr val="tx1"/>
          </a:solidFill>
          <a:latin typeface="+mn-lt"/>
          <a:ea typeface="+mn-ea"/>
          <a:cs typeface="+mn-cs"/>
        </a:defRPr>
      </a:lvl1pPr>
      <a:lvl2pPr marL="576000" indent="-288000" algn="l" defTabSz="914400" rtl="0" eaLnBrk="1" latinLnBrk="0" hangingPunct="1">
        <a:lnSpc>
          <a:spcPct val="100000"/>
        </a:lnSpc>
        <a:spcBef>
          <a:spcPts val="0"/>
        </a:spcBef>
        <a:buClr>
          <a:schemeClr val="tx2"/>
        </a:buClr>
        <a:buFont typeface="Systeemlettertype regulier"/>
        <a:buChar char="⎼"/>
        <a:defRPr sz="2400" kern="1200">
          <a:solidFill>
            <a:schemeClr val="tx1"/>
          </a:solidFill>
          <a:latin typeface="+mn-lt"/>
          <a:ea typeface="+mn-ea"/>
          <a:cs typeface="+mn-cs"/>
        </a:defRPr>
      </a:lvl2pPr>
      <a:lvl3pPr marL="864000" indent="-288000" algn="l" defTabSz="914400" rtl="0" eaLnBrk="1" latinLnBrk="0" hangingPunct="1">
        <a:lnSpc>
          <a:spcPct val="100000"/>
        </a:lnSpc>
        <a:spcBef>
          <a:spcPts val="0"/>
        </a:spcBef>
        <a:buClr>
          <a:schemeClr val="tx2"/>
        </a:buClr>
        <a:buFont typeface="Systeemlettertype regulier"/>
        <a:buChar char="▪"/>
        <a:defRPr sz="2400" kern="1200">
          <a:solidFill>
            <a:schemeClr val="tx1"/>
          </a:solidFill>
          <a:latin typeface="+mn-lt"/>
          <a:ea typeface="+mn-ea"/>
          <a:cs typeface="+mn-cs"/>
        </a:defRPr>
      </a:lvl3pPr>
      <a:lvl4pPr marL="1152000" indent="-288000" algn="l" defTabSz="914400" rtl="0" eaLnBrk="1" latinLnBrk="0" hangingPunct="1">
        <a:lnSpc>
          <a:spcPct val="100000"/>
        </a:lnSpc>
        <a:spcBef>
          <a:spcPts val="0"/>
        </a:spcBef>
        <a:buClr>
          <a:schemeClr val="tx2"/>
        </a:buClr>
        <a:buFont typeface="Systeemlettertype regulier"/>
        <a:buChar char="▸"/>
        <a:defRPr sz="2400" kern="1200">
          <a:solidFill>
            <a:schemeClr val="tx1"/>
          </a:solidFill>
          <a:latin typeface="+mn-lt"/>
          <a:ea typeface="+mn-ea"/>
          <a:cs typeface="+mn-cs"/>
        </a:defRPr>
      </a:lvl4pPr>
      <a:lvl5pPr marL="1440000" indent="-288000" algn="l" defTabSz="914400" rtl="0" eaLnBrk="1" latinLnBrk="0" hangingPunct="1">
        <a:lnSpc>
          <a:spcPct val="100000"/>
        </a:lnSpc>
        <a:spcBef>
          <a:spcPts val="0"/>
        </a:spcBef>
        <a:buClr>
          <a:schemeClr val="tx2"/>
        </a:buClr>
        <a:buFont typeface="Systeemlettertype regulier"/>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4452" userDrawn="1">
          <p15:clr>
            <a:srgbClr val="F26B43"/>
          </p15:clr>
        </p15:guide>
        <p15:guide id="3" orient="horz" pos="1434" userDrawn="1">
          <p15:clr>
            <a:srgbClr val="F26B43"/>
          </p15:clr>
        </p15:guide>
        <p15:guide id="4" orient="horz" pos="2886" userDrawn="1">
          <p15:clr>
            <a:srgbClr val="F26B43"/>
          </p15:clr>
        </p15:guide>
        <p15:guide id="5" pos="7333" userDrawn="1">
          <p15:clr>
            <a:srgbClr val="F26B43"/>
          </p15:clr>
        </p15:guide>
        <p15:guide id="6" pos="347" userDrawn="1">
          <p15:clr>
            <a:srgbClr val="F26B43"/>
          </p15:clr>
        </p15:guide>
        <p15:guide id="7" orient="horz" pos="3974" userDrawn="1">
          <p15:clr>
            <a:srgbClr val="F26B43"/>
          </p15:clr>
        </p15:guide>
        <p15:guide id="8" orient="horz" pos="346" userDrawn="1">
          <p15:clr>
            <a:srgbClr val="F26B43"/>
          </p15:clr>
        </p15:guide>
        <p15:guide id="9" orient="horz" pos="3430" userDrawn="1">
          <p15:clr>
            <a:srgbClr val="F26B43"/>
          </p15:clr>
        </p15:guide>
        <p15:guide id="10" orient="horz" pos="890" userDrawn="1">
          <p15:clr>
            <a:srgbClr val="F26B43"/>
          </p15:clr>
        </p15:guide>
        <p15:guide id="11" pos="1549" userDrawn="1">
          <p15:clr>
            <a:srgbClr val="F26B43"/>
          </p15:clr>
        </p15:guide>
        <p15:guide id="12" pos="1776" userDrawn="1">
          <p15:clr>
            <a:srgbClr val="F26B43"/>
          </p15:clr>
        </p15:guide>
        <p15:guide id="13" pos="4679" userDrawn="1">
          <p15:clr>
            <a:srgbClr val="F26B43"/>
          </p15:clr>
        </p15:guide>
        <p15:guide id="14" pos="3727" userDrawn="1">
          <p15:clr>
            <a:srgbClr val="F26B43"/>
          </p15:clr>
        </p15:guide>
        <p15:guide id="15" pos="395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7.sv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hyperlink" Target="https://maakkundelessen.nl/?slide=423&amp;_gl=1*ruio63*_ga*MTM1MTc0NzE2Mi4xNzE4MjY2ODM4*_ga_JJXRYHV9KQ*MTcyODg4OTU0MC40NC4wLjE3Mjg4ODk1NDQuMC4wLjA."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schooltv.nl/video-item/decibel-hoeveel-geluid-maakt-een-straaljager"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hyperlink" Target="https://maakkundelessen.nl/?slide=423&amp;_gl=1*ruio63*_ga*MTM1MTc0NzE2Mi4xNzE4MjY2ODM4*_ga_JJXRYHV9KQ*MTcyODg4OTU0MC40NC4wLjE3Mjg4ODk1NDQuMC4wLj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391CDCB3-2B56-E21B-0CF8-48FB5CF439FA}"/>
              </a:ext>
            </a:extLst>
          </p:cNvPr>
          <p:cNvSpPr>
            <a:spLocks noGrp="1"/>
          </p:cNvSpPr>
          <p:nvPr>
            <p:ph type="ctrTitle"/>
          </p:nvPr>
        </p:nvSpPr>
        <p:spPr/>
        <p:txBody>
          <a:bodyPr/>
          <a:lstStyle/>
          <a:p>
            <a:r>
              <a:rPr lang="nl-NL" dirty="0"/>
              <a:t>Geluid</a:t>
            </a:r>
          </a:p>
        </p:txBody>
      </p:sp>
      <p:sp>
        <p:nvSpPr>
          <p:cNvPr id="9" name="Ondertitel 8">
            <a:extLst>
              <a:ext uri="{FF2B5EF4-FFF2-40B4-BE49-F238E27FC236}">
                <a16:creationId xmlns:a16="http://schemas.microsoft.com/office/drawing/2014/main" id="{5E80A277-C3A3-D83C-BBAC-E44A14D91657}"/>
              </a:ext>
            </a:extLst>
          </p:cNvPr>
          <p:cNvSpPr>
            <a:spLocks noGrp="1"/>
          </p:cNvSpPr>
          <p:nvPr>
            <p:ph type="subTitle" idx="1"/>
          </p:nvPr>
        </p:nvSpPr>
        <p:spPr/>
        <p:txBody>
          <a:bodyPr/>
          <a:lstStyle/>
          <a:p>
            <a:r>
              <a:rPr lang="nl-NL" dirty="0"/>
              <a:t>Les 2 – Probleem onderzoeken</a:t>
            </a:r>
          </a:p>
        </p:txBody>
      </p:sp>
      <p:sp>
        <p:nvSpPr>
          <p:cNvPr id="10" name="Tijdelijke aanduiding voor tekst 9">
            <a:extLst>
              <a:ext uri="{FF2B5EF4-FFF2-40B4-BE49-F238E27FC236}">
                <a16:creationId xmlns:a16="http://schemas.microsoft.com/office/drawing/2014/main" id="{9C77DCA3-F544-ACE7-DB9D-FFA6C1F6EB7D}"/>
              </a:ext>
            </a:extLst>
          </p:cNvPr>
          <p:cNvSpPr>
            <a:spLocks noGrp="1"/>
          </p:cNvSpPr>
          <p:nvPr>
            <p:ph type="body" sz="quarter" idx="10"/>
          </p:nvPr>
        </p:nvSpPr>
        <p:spPr/>
        <p:txBody>
          <a:bodyPr/>
          <a:lstStyle/>
          <a:p>
            <a:endParaRPr lang="nl-NL" dirty="0"/>
          </a:p>
        </p:txBody>
      </p:sp>
    </p:spTree>
    <p:extLst>
      <p:ext uri="{BB962C8B-B14F-4D97-AF65-F5344CB8AC3E}">
        <p14:creationId xmlns:p14="http://schemas.microsoft.com/office/powerpoint/2010/main" val="3555445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E38D20E-4160-A2EF-6C88-FB11E033E15F}"/>
            </a:ext>
          </a:extLst>
        </p:cNvPr>
        <p:cNvGrpSpPr/>
        <p:nvPr/>
      </p:nvGrpSpPr>
      <p:grpSpPr>
        <a:xfrm>
          <a:off x="0" y="0"/>
          <a:ext cx="0" cy="0"/>
          <a:chOff x="0" y="0"/>
          <a:chExt cx="0" cy="0"/>
        </a:xfrm>
      </p:grpSpPr>
      <p:sp>
        <p:nvSpPr>
          <p:cNvPr id="9" name="Titel 8">
            <a:extLst>
              <a:ext uri="{FF2B5EF4-FFF2-40B4-BE49-F238E27FC236}">
                <a16:creationId xmlns:a16="http://schemas.microsoft.com/office/drawing/2014/main" id="{A0C9DCA7-00C5-1EFE-F5E8-C1185FC74AA4}"/>
              </a:ext>
            </a:extLst>
          </p:cNvPr>
          <p:cNvSpPr>
            <a:spLocks noGrp="1"/>
          </p:cNvSpPr>
          <p:nvPr>
            <p:ph type="title"/>
          </p:nvPr>
        </p:nvSpPr>
        <p:spPr/>
        <p:txBody>
          <a:bodyPr/>
          <a:lstStyle/>
          <a:p>
            <a:r>
              <a:rPr lang="nl-NL" dirty="0"/>
              <a:t>Experiment 2: welke </a:t>
            </a:r>
            <a:r>
              <a:rPr lang="nl-NL" b="1" dirty="0"/>
              <a:t>materiaal</a:t>
            </a:r>
            <a:r>
              <a:rPr lang="nl-NL" dirty="0"/>
              <a:t> werkt het best als versterker?</a:t>
            </a:r>
            <a:br>
              <a:rPr lang="nl-NL" dirty="0"/>
            </a:br>
            <a:endParaRPr lang="nl-NL" dirty="0"/>
          </a:p>
        </p:txBody>
      </p:sp>
      <p:sp>
        <p:nvSpPr>
          <p:cNvPr id="10" name="Tijdelijke aanduiding voor inhoud 9">
            <a:extLst>
              <a:ext uri="{FF2B5EF4-FFF2-40B4-BE49-F238E27FC236}">
                <a16:creationId xmlns:a16="http://schemas.microsoft.com/office/drawing/2014/main" id="{E9441785-369F-3DA7-A79E-E1BDA76BDE79}"/>
              </a:ext>
            </a:extLst>
          </p:cNvPr>
          <p:cNvSpPr>
            <a:spLocks noGrp="1"/>
          </p:cNvSpPr>
          <p:nvPr>
            <p:ph idx="1"/>
          </p:nvPr>
        </p:nvSpPr>
        <p:spPr/>
        <p:txBody>
          <a:bodyPr/>
          <a:lstStyle/>
          <a:p>
            <a:r>
              <a:rPr lang="nl-NL" b="1" dirty="0"/>
              <a:t>Versterkt</a:t>
            </a:r>
            <a:r>
              <a:rPr lang="nl-NL" dirty="0"/>
              <a:t> vs. </a:t>
            </a:r>
            <a:r>
              <a:rPr lang="nl-NL" b="1" dirty="0"/>
              <a:t>niet-versterkt</a:t>
            </a:r>
            <a:r>
              <a:rPr lang="nl-NL" dirty="0"/>
              <a:t> geluid</a:t>
            </a:r>
          </a:p>
          <a:p>
            <a:endParaRPr lang="nl-NL" b="1" dirty="0"/>
          </a:p>
          <a:p>
            <a:r>
              <a:rPr lang="nl-NL" b="1" dirty="0"/>
              <a:t>3</a:t>
            </a:r>
            <a:r>
              <a:rPr lang="nl-NL" dirty="0"/>
              <a:t> verschillende </a:t>
            </a:r>
            <a:r>
              <a:rPr lang="nl-NL" b="1" dirty="0"/>
              <a:t>materialen</a:t>
            </a:r>
            <a:r>
              <a:rPr lang="nl-NL" dirty="0"/>
              <a:t> testen, met </a:t>
            </a:r>
            <a:r>
              <a:rPr lang="nl-NL" b="1" dirty="0"/>
              <a:t>dezelfde</a:t>
            </a:r>
            <a:r>
              <a:rPr lang="nl-NL" dirty="0"/>
              <a:t> </a:t>
            </a:r>
            <a:r>
              <a:rPr lang="nl-NL" b="1" dirty="0"/>
              <a:t>vorm</a:t>
            </a:r>
          </a:p>
          <a:p>
            <a:pPr marL="288000" lvl="1" indent="0">
              <a:buNone/>
            </a:pPr>
            <a:endParaRPr lang="nl-NL" dirty="0"/>
          </a:p>
          <a:p>
            <a:endParaRPr lang="nl-NL" dirty="0"/>
          </a:p>
        </p:txBody>
      </p:sp>
      <p:sp>
        <p:nvSpPr>
          <p:cNvPr id="11" name="Tijdelijke aanduiding voor inhoud 10">
            <a:extLst>
              <a:ext uri="{FF2B5EF4-FFF2-40B4-BE49-F238E27FC236}">
                <a16:creationId xmlns:a16="http://schemas.microsoft.com/office/drawing/2014/main" id="{36C37781-919F-E56D-637E-9EE26177ADD9}"/>
              </a:ext>
            </a:extLst>
          </p:cNvPr>
          <p:cNvSpPr>
            <a:spLocks noGrp="1"/>
          </p:cNvSpPr>
          <p:nvPr>
            <p:ph idx="10"/>
          </p:nvPr>
        </p:nvSpPr>
        <p:spPr/>
        <p:txBody>
          <a:bodyPr/>
          <a:lstStyle/>
          <a:p>
            <a:pPr marL="0" indent="0">
              <a:buNone/>
            </a:pPr>
            <a:br>
              <a:rPr kumimoji="0" lang="nl-NL" sz="3000" b="0" i="0" u="none" strike="noStrike" kern="1200" cap="none" spc="0" normalizeH="0" baseline="0" noProof="0" dirty="0">
                <a:ln>
                  <a:noFill/>
                </a:ln>
                <a:solidFill>
                  <a:srgbClr val="0070A7"/>
                </a:solidFill>
                <a:effectLst/>
                <a:uLnTx/>
                <a:uFillTx/>
                <a:latin typeface="Source Sans Pro"/>
                <a:ea typeface="+mj-ea"/>
                <a:cs typeface="+mj-cs"/>
              </a:rPr>
            </a:br>
            <a:endParaRPr lang="nl-NL" dirty="0"/>
          </a:p>
        </p:txBody>
      </p:sp>
      <p:sp>
        <p:nvSpPr>
          <p:cNvPr id="2" name="Titel 1">
            <a:extLst>
              <a:ext uri="{FF2B5EF4-FFF2-40B4-BE49-F238E27FC236}">
                <a16:creationId xmlns:a16="http://schemas.microsoft.com/office/drawing/2014/main" id="{78CA7E63-F11C-E3D5-47D3-D3D8121E219F}"/>
              </a:ext>
            </a:extLst>
          </p:cNvPr>
          <p:cNvSpPr txBox="1">
            <a:spLocks/>
          </p:cNvSpPr>
          <p:nvPr/>
        </p:nvSpPr>
        <p:spPr>
          <a:xfrm>
            <a:off x="133699" y="6560127"/>
            <a:ext cx="1987709" cy="240191"/>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sz="3000" kern="120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sz="1600" b="0" i="0" u="none" strike="noStrike" kern="1200" cap="none" spc="0" normalizeH="0" baseline="0" noProof="0" dirty="0">
                <a:ln>
                  <a:noFill/>
                </a:ln>
                <a:solidFill>
                  <a:srgbClr val="0070A7"/>
                </a:solidFill>
                <a:effectLst/>
                <a:uLnTx/>
                <a:uFillTx/>
                <a:latin typeface="Source Sans Pro"/>
                <a:ea typeface="+mj-ea"/>
                <a:cs typeface="+mj-cs"/>
              </a:rPr>
              <a:t>2.3   Experiment</a:t>
            </a:r>
          </a:p>
        </p:txBody>
      </p:sp>
      <p:pic>
        <p:nvPicPr>
          <p:cNvPr id="5122" name="Picture 2">
            <a:extLst>
              <a:ext uri="{FF2B5EF4-FFF2-40B4-BE49-F238E27FC236}">
                <a16:creationId xmlns:a16="http://schemas.microsoft.com/office/drawing/2014/main" id="{30CEA866-04A3-5C18-5160-845C324F41B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769" t="65974" r="17066"/>
          <a:stretch/>
        </p:blipFill>
        <p:spPr bwMode="auto">
          <a:xfrm>
            <a:off x="0" y="3789575"/>
            <a:ext cx="6096000" cy="184765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61E51D48-B2C7-6639-C65F-2D87CEE727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5388" y="1825624"/>
            <a:ext cx="5857806" cy="3295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473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AD4352F-D1B0-CD5A-9800-D1D93E82E6FC}"/>
            </a:ext>
          </a:extLst>
        </p:cNvPr>
        <p:cNvGrpSpPr/>
        <p:nvPr/>
      </p:nvGrpSpPr>
      <p:grpSpPr>
        <a:xfrm>
          <a:off x="0" y="0"/>
          <a:ext cx="0" cy="0"/>
          <a:chOff x="0" y="0"/>
          <a:chExt cx="0" cy="0"/>
        </a:xfrm>
      </p:grpSpPr>
      <p:sp>
        <p:nvSpPr>
          <p:cNvPr id="9" name="Titel 8">
            <a:extLst>
              <a:ext uri="{FF2B5EF4-FFF2-40B4-BE49-F238E27FC236}">
                <a16:creationId xmlns:a16="http://schemas.microsoft.com/office/drawing/2014/main" id="{D4B3F5C1-346E-9F11-F932-97E4810A044F}"/>
              </a:ext>
            </a:extLst>
          </p:cNvPr>
          <p:cNvSpPr>
            <a:spLocks noGrp="1"/>
          </p:cNvSpPr>
          <p:nvPr>
            <p:ph type="title"/>
          </p:nvPr>
        </p:nvSpPr>
        <p:spPr/>
        <p:txBody>
          <a:bodyPr/>
          <a:lstStyle/>
          <a:p>
            <a:r>
              <a:rPr lang="nl-NL" dirty="0"/>
              <a:t>Experiment 2: welke </a:t>
            </a:r>
            <a:r>
              <a:rPr lang="nl-NL" b="1" dirty="0"/>
              <a:t>materiaal</a:t>
            </a:r>
            <a:r>
              <a:rPr lang="nl-NL" dirty="0"/>
              <a:t> werkt het best als versterker?</a:t>
            </a:r>
            <a:br>
              <a:rPr lang="nl-NL" dirty="0"/>
            </a:br>
            <a:br>
              <a:rPr lang="nl-NL" dirty="0"/>
            </a:br>
            <a:endParaRPr lang="nl-NL" dirty="0"/>
          </a:p>
        </p:txBody>
      </p:sp>
      <p:sp>
        <p:nvSpPr>
          <p:cNvPr id="10" name="Tijdelijke aanduiding voor inhoud 9">
            <a:extLst>
              <a:ext uri="{FF2B5EF4-FFF2-40B4-BE49-F238E27FC236}">
                <a16:creationId xmlns:a16="http://schemas.microsoft.com/office/drawing/2014/main" id="{620C9724-4930-0F49-290C-A92AD3E8AE86}"/>
              </a:ext>
            </a:extLst>
          </p:cNvPr>
          <p:cNvSpPr>
            <a:spLocks noGrp="1"/>
          </p:cNvSpPr>
          <p:nvPr>
            <p:ph idx="1"/>
          </p:nvPr>
        </p:nvSpPr>
        <p:spPr/>
        <p:txBody>
          <a:bodyPr/>
          <a:lstStyle/>
          <a:p>
            <a:pPr marL="0" indent="0">
              <a:buNone/>
            </a:pPr>
            <a:r>
              <a:rPr lang="nl-NL" b="1" dirty="0"/>
              <a:t>Conclusies?</a:t>
            </a:r>
          </a:p>
          <a:p>
            <a:pPr marL="288000" lvl="1" indent="0">
              <a:buNone/>
            </a:pPr>
            <a:endParaRPr lang="nl-NL" dirty="0"/>
          </a:p>
          <a:p>
            <a:endParaRPr lang="nl-NL" dirty="0"/>
          </a:p>
        </p:txBody>
      </p:sp>
      <p:sp>
        <p:nvSpPr>
          <p:cNvPr id="11" name="Tijdelijke aanduiding voor inhoud 10">
            <a:extLst>
              <a:ext uri="{FF2B5EF4-FFF2-40B4-BE49-F238E27FC236}">
                <a16:creationId xmlns:a16="http://schemas.microsoft.com/office/drawing/2014/main" id="{7146572C-1915-F371-F816-6584DD852926}"/>
              </a:ext>
            </a:extLst>
          </p:cNvPr>
          <p:cNvSpPr>
            <a:spLocks noGrp="1"/>
          </p:cNvSpPr>
          <p:nvPr>
            <p:ph idx="10"/>
          </p:nvPr>
        </p:nvSpPr>
        <p:spPr/>
        <p:txBody>
          <a:bodyPr/>
          <a:lstStyle/>
          <a:p>
            <a:pPr marL="0" indent="0">
              <a:buNone/>
            </a:pPr>
            <a:br>
              <a:rPr kumimoji="0" lang="nl-NL" sz="3000" b="0" i="0" u="none" strike="noStrike" kern="1200" cap="none" spc="0" normalizeH="0" baseline="0" noProof="0" dirty="0">
                <a:ln>
                  <a:noFill/>
                </a:ln>
                <a:solidFill>
                  <a:srgbClr val="0070A7"/>
                </a:solidFill>
                <a:effectLst/>
                <a:uLnTx/>
                <a:uFillTx/>
                <a:latin typeface="Source Sans Pro"/>
                <a:ea typeface="+mj-ea"/>
                <a:cs typeface="+mj-cs"/>
              </a:rPr>
            </a:br>
            <a:endParaRPr lang="nl-NL" dirty="0"/>
          </a:p>
        </p:txBody>
      </p:sp>
      <p:pic>
        <p:nvPicPr>
          <p:cNvPr id="4098" name="Picture 2">
            <a:extLst>
              <a:ext uri="{FF2B5EF4-FFF2-40B4-BE49-F238E27FC236}">
                <a16:creationId xmlns:a16="http://schemas.microsoft.com/office/drawing/2014/main" id="{D741B8C6-30DA-BDDA-8879-1721A2A34E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5388" y="1825624"/>
            <a:ext cx="5857806" cy="3295016"/>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F3D8EA84-D0D4-CB3F-E648-1F83B0B93EDD}"/>
              </a:ext>
            </a:extLst>
          </p:cNvPr>
          <p:cNvSpPr txBox="1">
            <a:spLocks/>
          </p:cNvSpPr>
          <p:nvPr/>
        </p:nvSpPr>
        <p:spPr>
          <a:xfrm>
            <a:off x="133699" y="6560127"/>
            <a:ext cx="1987709" cy="240191"/>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sz="3000" kern="120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sz="1600" b="0" i="0" u="none" strike="noStrike" kern="1200" cap="none" spc="0" normalizeH="0" baseline="0" noProof="0" dirty="0">
                <a:ln>
                  <a:noFill/>
                </a:ln>
                <a:solidFill>
                  <a:srgbClr val="0070A7"/>
                </a:solidFill>
                <a:effectLst/>
                <a:uLnTx/>
                <a:uFillTx/>
                <a:latin typeface="Source Sans Pro"/>
                <a:ea typeface="+mj-ea"/>
                <a:cs typeface="+mj-cs"/>
              </a:rPr>
              <a:t>2.3   Experiment</a:t>
            </a:r>
          </a:p>
        </p:txBody>
      </p:sp>
    </p:spTree>
    <p:extLst>
      <p:ext uri="{BB962C8B-B14F-4D97-AF65-F5344CB8AC3E}">
        <p14:creationId xmlns:p14="http://schemas.microsoft.com/office/powerpoint/2010/main" val="3139940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B97AA2-373E-46CB-98BD-2866AE277E9C}"/>
              </a:ext>
            </a:extLst>
          </p:cNvPr>
          <p:cNvSpPr>
            <a:spLocks noGrp="1"/>
          </p:cNvSpPr>
          <p:nvPr>
            <p:ph type="title"/>
          </p:nvPr>
        </p:nvSpPr>
        <p:spPr/>
        <p:txBody>
          <a:bodyPr/>
          <a:lstStyle/>
          <a:p>
            <a:r>
              <a:rPr lang="nl-NL" dirty="0"/>
              <a:t>Wat gaan we de volgende keer doen?</a:t>
            </a:r>
          </a:p>
        </p:txBody>
      </p:sp>
      <p:sp>
        <p:nvSpPr>
          <p:cNvPr id="6" name="Titel 1">
            <a:extLst>
              <a:ext uri="{FF2B5EF4-FFF2-40B4-BE49-F238E27FC236}">
                <a16:creationId xmlns:a16="http://schemas.microsoft.com/office/drawing/2014/main" id="{ACEBB262-A31B-FB72-A908-60C0F64B8511}"/>
              </a:ext>
            </a:extLst>
          </p:cNvPr>
          <p:cNvSpPr txBox="1">
            <a:spLocks/>
          </p:cNvSpPr>
          <p:nvPr/>
        </p:nvSpPr>
        <p:spPr>
          <a:xfrm>
            <a:off x="133699" y="6560127"/>
            <a:ext cx="1987709" cy="240191"/>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sz="3000" kern="120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nl-NL" sz="1600" dirty="0">
                <a:solidFill>
                  <a:srgbClr val="0070A7"/>
                </a:solidFill>
                <a:latin typeface="Source Sans Pro"/>
              </a:rPr>
              <a:t>2</a:t>
            </a:r>
            <a:r>
              <a:rPr kumimoji="0" lang="nl-NL" sz="1600" b="0" i="0" u="none" strike="noStrike" kern="1200" cap="none" spc="0" normalizeH="0" baseline="0" noProof="0" dirty="0">
                <a:ln>
                  <a:noFill/>
                </a:ln>
                <a:solidFill>
                  <a:srgbClr val="0070A7"/>
                </a:solidFill>
                <a:effectLst/>
                <a:uLnTx/>
                <a:uFillTx/>
                <a:latin typeface="Source Sans Pro"/>
                <a:ea typeface="+mj-ea"/>
                <a:cs typeface="+mj-cs"/>
              </a:rPr>
              <a:t>.4   Afsluiting</a:t>
            </a:r>
          </a:p>
        </p:txBody>
      </p:sp>
      <p:pic>
        <p:nvPicPr>
          <p:cNvPr id="7" name="Graphic 6">
            <a:extLst>
              <a:ext uri="{FF2B5EF4-FFF2-40B4-BE49-F238E27FC236}">
                <a16:creationId xmlns:a16="http://schemas.microsoft.com/office/drawing/2014/main" id="{C611C7AC-7E32-7041-9C21-26E6CBCD60CC}"/>
              </a:ext>
            </a:extLst>
          </p:cNvPr>
          <p:cNvPicPr>
            <a:picLocks noChangeAspect="1"/>
          </p:cNvPicPr>
          <p:nvPr/>
        </p:nvPicPr>
        <p:blipFill>
          <a:blip r:embed="rId3">
            <a:extLst>
              <a:ext uri="{96DAC541-7B7A-43D3-8B79-37D633B846F1}">
                <asvg:svgBlip xmlns:asvg="http://schemas.microsoft.com/office/drawing/2016/SVG/main" r:embed="rId4"/>
              </a:ext>
            </a:extLst>
          </a:blip>
          <a:srcRect t="5360" b="5360"/>
          <a:stretch/>
        </p:blipFill>
        <p:spPr>
          <a:xfrm>
            <a:off x="1357884" y="1050336"/>
            <a:ext cx="9476232" cy="5509791"/>
          </a:xfrm>
          <a:prstGeom prst="rect">
            <a:avLst/>
          </a:prstGeom>
        </p:spPr>
      </p:pic>
    </p:spTree>
    <p:extLst>
      <p:ext uri="{BB962C8B-B14F-4D97-AF65-F5344CB8AC3E}">
        <p14:creationId xmlns:p14="http://schemas.microsoft.com/office/powerpoint/2010/main" val="4288773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A5A5B48C-D37C-2AD8-D0B3-56090C29B2FD}"/>
              </a:ext>
            </a:extLst>
          </p:cNvPr>
          <p:cNvSpPr txBox="1">
            <a:spLocks/>
          </p:cNvSpPr>
          <p:nvPr/>
        </p:nvSpPr>
        <p:spPr>
          <a:xfrm>
            <a:off x="133699" y="6560127"/>
            <a:ext cx="1987709" cy="240191"/>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sz="3000" kern="120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nl-NL" sz="1600" dirty="0">
                <a:solidFill>
                  <a:srgbClr val="0070A7"/>
                </a:solidFill>
                <a:latin typeface="Source Sans Pro"/>
              </a:rPr>
              <a:t>2</a:t>
            </a:r>
            <a:r>
              <a:rPr kumimoji="0" lang="nl-NL" sz="1600" b="0" i="0" u="none" strike="noStrike" kern="1200" cap="none" spc="0" normalizeH="0" baseline="0" noProof="0" dirty="0">
                <a:ln>
                  <a:noFill/>
                </a:ln>
                <a:solidFill>
                  <a:srgbClr val="0070A7"/>
                </a:solidFill>
                <a:effectLst/>
                <a:uLnTx/>
                <a:uFillTx/>
                <a:latin typeface="Source Sans Pro"/>
                <a:ea typeface="+mj-ea"/>
                <a:cs typeface="+mj-cs"/>
              </a:rPr>
              <a:t>.1   Inleiding</a:t>
            </a:r>
          </a:p>
        </p:txBody>
      </p:sp>
      <p:sp>
        <p:nvSpPr>
          <p:cNvPr id="2" name="Titel 1">
            <a:extLst>
              <a:ext uri="{FF2B5EF4-FFF2-40B4-BE49-F238E27FC236}">
                <a16:creationId xmlns:a16="http://schemas.microsoft.com/office/drawing/2014/main" id="{0B164F71-73B9-909E-DF5E-FAF723DEC2A3}"/>
              </a:ext>
            </a:extLst>
          </p:cNvPr>
          <p:cNvSpPr>
            <a:spLocks noGrp="1"/>
          </p:cNvSpPr>
          <p:nvPr>
            <p:ph type="title"/>
          </p:nvPr>
        </p:nvSpPr>
        <p:spPr>
          <a:xfrm>
            <a:off x="550862" y="543556"/>
            <a:ext cx="11090275" cy="960780"/>
          </a:xfrm>
        </p:spPr>
        <p:txBody>
          <a:bodyPr/>
          <a:lstStyle/>
          <a:p>
            <a:r>
              <a:rPr lang="nl-NL" dirty="0"/>
              <a:t>	Ontwerpcyclus				Onderzoekcyclus</a:t>
            </a:r>
          </a:p>
        </p:txBody>
      </p:sp>
      <p:pic>
        <p:nvPicPr>
          <p:cNvPr id="4" name="Afbeelding 3" descr="Afbeelding met tekst, cirkel, diagram&#10;&#10;Automatisch gegenereerde beschrijving">
            <a:extLst>
              <a:ext uri="{FF2B5EF4-FFF2-40B4-BE49-F238E27FC236}">
                <a16:creationId xmlns:a16="http://schemas.microsoft.com/office/drawing/2014/main" id="{9A172F01-2DD5-E7EF-2435-0A96E9A1140D}"/>
              </a:ext>
            </a:extLst>
          </p:cNvPr>
          <p:cNvPicPr>
            <a:picLocks noChangeAspect="1"/>
          </p:cNvPicPr>
          <p:nvPr/>
        </p:nvPicPr>
        <p:blipFill>
          <a:blip r:embed="rId3"/>
          <a:stretch>
            <a:fillRect/>
          </a:stretch>
        </p:blipFill>
        <p:spPr>
          <a:xfrm>
            <a:off x="1435608" y="1014802"/>
            <a:ext cx="8346418" cy="5731288"/>
          </a:xfrm>
          <a:prstGeom prst="rect">
            <a:avLst/>
          </a:prstGeom>
        </p:spPr>
      </p:pic>
    </p:spTree>
    <p:extLst>
      <p:ext uri="{BB962C8B-B14F-4D97-AF65-F5344CB8AC3E}">
        <p14:creationId xmlns:p14="http://schemas.microsoft.com/office/powerpoint/2010/main" val="758491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a:extLst>
              <a:ext uri="{FF2B5EF4-FFF2-40B4-BE49-F238E27FC236}">
                <a16:creationId xmlns:a16="http://schemas.microsoft.com/office/drawing/2014/main" id="{5918DC1D-92E0-B777-C393-943FDD812D06}"/>
              </a:ext>
            </a:extLst>
          </p:cNvPr>
          <p:cNvSpPr>
            <a:spLocks noGrp="1"/>
          </p:cNvSpPr>
          <p:nvPr>
            <p:ph idx="1"/>
          </p:nvPr>
        </p:nvSpPr>
        <p:spPr/>
        <p:txBody>
          <a:bodyPr/>
          <a:lstStyle/>
          <a:p>
            <a:r>
              <a:rPr lang="nl-NL" dirty="0"/>
              <a:t>Toonhoogte</a:t>
            </a:r>
          </a:p>
          <a:p>
            <a:endParaRPr lang="nl-NL" dirty="0"/>
          </a:p>
          <a:p>
            <a:endParaRPr lang="nl-NL" dirty="0"/>
          </a:p>
          <a:p>
            <a:endParaRPr lang="nl-NL" dirty="0"/>
          </a:p>
          <a:p>
            <a:endParaRPr lang="nl-NL" dirty="0"/>
          </a:p>
          <a:p>
            <a:endParaRPr lang="nl-NL" dirty="0"/>
          </a:p>
          <a:p>
            <a:endParaRPr lang="nl-NL" dirty="0"/>
          </a:p>
          <a:p>
            <a:r>
              <a:rPr lang="nl-NL" dirty="0"/>
              <a:t>Frequentie (hoe snel iets trilt)</a:t>
            </a:r>
          </a:p>
        </p:txBody>
      </p:sp>
      <p:sp>
        <p:nvSpPr>
          <p:cNvPr id="4" name="Titel 3">
            <a:extLst>
              <a:ext uri="{FF2B5EF4-FFF2-40B4-BE49-F238E27FC236}">
                <a16:creationId xmlns:a16="http://schemas.microsoft.com/office/drawing/2014/main" id="{E506C082-C8C5-8B46-7127-D2A1EC933795}"/>
              </a:ext>
            </a:extLst>
          </p:cNvPr>
          <p:cNvSpPr>
            <a:spLocks noGrp="1"/>
          </p:cNvSpPr>
          <p:nvPr>
            <p:ph type="title"/>
          </p:nvPr>
        </p:nvSpPr>
        <p:spPr/>
        <p:txBody>
          <a:bodyPr/>
          <a:lstStyle/>
          <a:p>
            <a:r>
              <a:rPr lang="nl-NL" dirty="0"/>
              <a:t>Vorige les</a:t>
            </a:r>
          </a:p>
        </p:txBody>
      </p:sp>
      <p:sp>
        <p:nvSpPr>
          <p:cNvPr id="2" name="Titel 1">
            <a:extLst>
              <a:ext uri="{FF2B5EF4-FFF2-40B4-BE49-F238E27FC236}">
                <a16:creationId xmlns:a16="http://schemas.microsoft.com/office/drawing/2014/main" id="{BE7259AE-2502-FA41-A499-E40EF5D1082F}"/>
              </a:ext>
            </a:extLst>
          </p:cNvPr>
          <p:cNvSpPr txBox="1">
            <a:spLocks/>
          </p:cNvSpPr>
          <p:nvPr/>
        </p:nvSpPr>
        <p:spPr>
          <a:xfrm>
            <a:off x="133699" y="6560127"/>
            <a:ext cx="1987709" cy="240191"/>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sz="3000" kern="120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nl-NL" sz="1600" dirty="0">
                <a:solidFill>
                  <a:srgbClr val="0070A7"/>
                </a:solidFill>
                <a:latin typeface="Source Sans Pro"/>
              </a:rPr>
              <a:t>2</a:t>
            </a:r>
            <a:r>
              <a:rPr kumimoji="0" lang="nl-NL" sz="1600" b="0" i="0" u="none" strike="noStrike" kern="1200" cap="none" spc="0" normalizeH="0" baseline="0" noProof="0" dirty="0">
                <a:ln>
                  <a:noFill/>
                </a:ln>
                <a:solidFill>
                  <a:srgbClr val="0070A7"/>
                </a:solidFill>
                <a:effectLst/>
                <a:uLnTx/>
                <a:uFillTx/>
                <a:latin typeface="Source Sans Pro"/>
                <a:ea typeface="+mj-ea"/>
                <a:cs typeface="+mj-cs"/>
              </a:rPr>
              <a:t>.2   Terugkoppeling</a:t>
            </a:r>
          </a:p>
        </p:txBody>
      </p:sp>
      <p:pic>
        <p:nvPicPr>
          <p:cNvPr id="3" name="Picture 4" descr="Wetenschapsschool: natuurkunde voor de middelbare school">
            <a:extLst>
              <a:ext uri="{FF2B5EF4-FFF2-40B4-BE49-F238E27FC236}">
                <a16:creationId xmlns:a16="http://schemas.microsoft.com/office/drawing/2014/main" id="{E719DD09-FE35-D50C-2C53-711317B867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5509" y="1197975"/>
            <a:ext cx="4252254" cy="1532161"/>
          </a:xfrm>
          <a:prstGeom prst="rect">
            <a:avLst/>
          </a:prstGeom>
          <a:noFill/>
          <a:extLst>
            <a:ext uri="{909E8E84-426E-40DD-AFC4-6F175D3DCCD1}">
              <a14:hiddenFill xmlns:a14="http://schemas.microsoft.com/office/drawing/2010/main">
                <a:solidFill>
                  <a:srgbClr val="FFFFFF"/>
                </a:solidFill>
              </a14:hiddenFill>
            </a:ext>
          </a:extLst>
        </p:spPr>
      </p:pic>
      <p:pic>
        <p:nvPicPr>
          <p:cNvPr id="6" name="Tijdelijke aanduiding voor inhoud 3">
            <a:hlinkClick r:id="rId4"/>
            <a:extLst>
              <a:ext uri="{FF2B5EF4-FFF2-40B4-BE49-F238E27FC236}">
                <a16:creationId xmlns:a16="http://schemas.microsoft.com/office/drawing/2014/main" id="{DC8CA183-F128-762D-7997-A442076C7470}"/>
              </a:ext>
            </a:extLst>
          </p:cNvPr>
          <p:cNvPicPr>
            <a:picLocks noChangeAspect="1"/>
          </p:cNvPicPr>
          <p:nvPr/>
        </p:nvPicPr>
        <p:blipFill>
          <a:blip r:embed="rId5"/>
          <a:stretch>
            <a:fillRect/>
          </a:stretch>
        </p:blipFill>
        <p:spPr>
          <a:xfrm>
            <a:off x="4206806" y="3650959"/>
            <a:ext cx="4522161" cy="3029263"/>
          </a:xfrm>
          <a:prstGeom prst="rect">
            <a:avLst/>
          </a:prstGeom>
        </p:spPr>
      </p:pic>
    </p:spTree>
    <p:extLst>
      <p:ext uri="{BB962C8B-B14F-4D97-AF65-F5344CB8AC3E}">
        <p14:creationId xmlns:p14="http://schemas.microsoft.com/office/powerpoint/2010/main" val="1237733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C011E5-6250-CD1C-8290-45097AEC13A2}"/>
            </a:ext>
          </a:extLst>
        </p:cNvPr>
        <p:cNvGrpSpPr/>
        <p:nvPr/>
      </p:nvGrpSpPr>
      <p:grpSpPr>
        <a:xfrm>
          <a:off x="0" y="0"/>
          <a:ext cx="0" cy="0"/>
          <a:chOff x="0" y="0"/>
          <a:chExt cx="0" cy="0"/>
        </a:xfrm>
      </p:grpSpPr>
      <p:sp>
        <p:nvSpPr>
          <p:cNvPr id="5" name="Tijdelijke aanduiding voor inhoud 4">
            <a:extLst>
              <a:ext uri="{FF2B5EF4-FFF2-40B4-BE49-F238E27FC236}">
                <a16:creationId xmlns:a16="http://schemas.microsoft.com/office/drawing/2014/main" id="{486B22F8-75B2-6DFC-E2A2-668051D16340}"/>
              </a:ext>
            </a:extLst>
          </p:cNvPr>
          <p:cNvSpPr>
            <a:spLocks noGrp="1"/>
          </p:cNvSpPr>
          <p:nvPr>
            <p:ph idx="1"/>
          </p:nvPr>
        </p:nvSpPr>
        <p:spPr/>
        <p:txBody>
          <a:bodyPr/>
          <a:lstStyle/>
          <a:p>
            <a:pPr marL="0" indent="0">
              <a:buNone/>
            </a:pPr>
            <a:r>
              <a:rPr lang="nl-NL" dirty="0"/>
              <a:t>3. Volume</a:t>
            </a:r>
            <a:endParaRPr lang="nl-NL" dirty="0">
              <a:solidFill>
                <a:srgbClr val="000000"/>
              </a:solidFill>
            </a:endParaRPr>
          </a:p>
          <a:p>
            <a:pPr marL="0" indent="0">
              <a:buNone/>
            </a:pPr>
            <a:endParaRPr lang="nl-NL" dirty="0">
              <a:solidFill>
                <a:srgbClr val="000000"/>
              </a:solidFill>
            </a:endParaRPr>
          </a:p>
          <a:p>
            <a:pPr marL="0" indent="0">
              <a:buNone/>
            </a:pPr>
            <a:endParaRPr lang="nl-NL" dirty="0">
              <a:solidFill>
                <a:srgbClr val="000000"/>
              </a:solidFill>
            </a:endParaRPr>
          </a:p>
          <a:p>
            <a:pPr marL="0" indent="0">
              <a:buNone/>
            </a:pPr>
            <a:endParaRPr lang="nl-NL" dirty="0">
              <a:solidFill>
                <a:srgbClr val="000000"/>
              </a:solidFill>
            </a:endParaRPr>
          </a:p>
          <a:p>
            <a:pPr marL="0" indent="0">
              <a:buNone/>
            </a:pPr>
            <a:endParaRPr lang="nl-NL" dirty="0">
              <a:solidFill>
                <a:srgbClr val="000000"/>
              </a:solidFill>
            </a:endParaRPr>
          </a:p>
          <a:p>
            <a:pPr marL="0" indent="0">
              <a:buNone/>
            </a:pPr>
            <a:endParaRPr lang="nl-NL" dirty="0">
              <a:solidFill>
                <a:srgbClr val="000000"/>
              </a:solidFill>
            </a:endParaRPr>
          </a:p>
          <a:p>
            <a:pPr marL="0" indent="0">
              <a:buNone/>
            </a:pPr>
            <a:endParaRPr lang="nl-NL" dirty="0"/>
          </a:p>
          <a:p>
            <a:pPr marL="0" indent="0">
              <a:buNone/>
            </a:pPr>
            <a:r>
              <a:rPr lang="nl-NL" dirty="0">
                <a:hlinkClick r:id="rId3"/>
              </a:rPr>
              <a:t>4. Decibel</a:t>
            </a:r>
            <a:endParaRPr lang="nl-NL" dirty="0"/>
          </a:p>
          <a:p>
            <a:pPr lvl="1"/>
            <a:endParaRPr lang="nl-NL" dirty="0"/>
          </a:p>
          <a:p>
            <a:pPr marL="702900" lvl="1" indent="-342900">
              <a:buFontTx/>
              <a:buChar char="-"/>
            </a:pPr>
            <a:endParaRPr lang="nl-NL" dirty="0"/>
          </a:p>
        </p:txBody>
      </p:sp>
      <p:sp>
        <p:nvSpPr>
          <p:cNvPr id="4" name="Titel 3">
            <a:extLst>
              <a:ext uri="{FF2B5EF4-FFF2-40B4-BE49-F238E27FC236}">
                <a16:creationId xmlns:a16="http://schemas.microsoft.com/office/drawing/2014/main" id="{07D06973-0519-F6C8-155B-B2ADC15CB2DA}"/>
              </a:ext>
            </a:extLst>
          </p:cNvPr>
          <p:cNvSpPr>
            <a:spLocks noGrp="1"/>
          </p:cNvSpPr>
          <p:nvPr>
            <p:ph type="title"/>
          </p:nvPr>
        </p:nvSpPr>
        <p:spPr/>
        <p:txBody>
          <a:bodyPr/>
          <a:lstStyle/>
          <a:p>
            <a:r>
              <a:rPr lang="nl-NL" dirty="0"/>
              <a:t>Vorige les</a:t>
            </a:r>
          </a:p>
        </p:txBody>
      </p:sp>
      <p:sp>
        <p:nvSpPr>
          <p:cNvPr id="2" name="Titel 1">
            <a:extLst>
              <a:ext uri="{FF2B5EF4-FFF2-40B4-BE49-F238E27FC236}">
                <a16:creationId xmlns:a16="http://schemas.microsoft.com/office/drawing/2014/main" id="{CC3CDDE2-16BA-A192-80DE-EB8CA5EE9CE4}"/>
              </a:ext>
            </a:extLst>
          </p:cNvPr>
          <p:cNvSpPr txBox="1">
            <a:spLocks/>
          </p:cNvSpPr>
          <p:nvPr/>
        </p:nvSpPr>
        <p:spPr>
          <a:xfrm>
            <a:off x="133699" y="6560127"/>
            <a:ext cx="1987709" cy="240191"/>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sz="3000" kern="120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sz="1600" b="0" i="0" u="none" strike="noStrike" kern="1200" cap="none" spc="0" normalizeH="0" baseline="0" noProof="0" dirty="0">
                <a:ln>
                  <a:noFill/>
                </a:ln>
                <a:solidFill>
                  <a:srgbClr val="0070A7"/>
                </a:solidFill>
                <a:effectLst/>
                <a:uLnTx/>
                <a:uFillTx/>
                <a:latin typeface="Source Sans Pro"/>
                <a:ea typeface="+mj-ea"/>
                <a:cs typeface="+mj-cs"/>
              </a:rPr>
              <a:t>2.2   Terugkoppeling</a:t>
            </a:r>
          </a:p>
        </p:txBody>
      </p:sp>
      <p:pic>
        <p:nvPicPr>
          <p:cNvPr id="7" name="Tijdelijke aanduiding voor inhoud 3">
            <a:hlinkClick r:id="rId4"/>
            <a:extLst>
              <a:ext uri="{FF2B5EF4-FFF2-40B4-BE49-F238E27FC236}">
                <a16:creationId xmlns:a16="http://schemas.microsoft.com/office/drawing/2014/main" id="{C740787B-9BF7-433F-EA73-54A1F5A25A11}"/>
              </a:ext>
            </a:extLst>
          </p:cNvPr>
          <p:cNvPicPr>
            <a:picLocks noChangeAspect="1"/>
          </p:cNvPicPr>
          <p:nvPr/>
        </p:nvPicPr>
        <p:blipFill>
          <a:blip r:embed="rId5"/>
          <a:stretch>
            <a:fillRect/>
          </a:stretch>
        </p:blipFill>
        <p:spPr>
          <a:xfrm>
            <a:off x="4517678" y="3383280"/>
            <a:ext cx="4522161" cy="3029263"/>
          </a:xfrm>
          <a:prstGeom prst="rect">
            <a:avLst/>
          </a:prstGeom>
        </p:spPr>
      </p:pic>
      <p:pic>
        <p:nvPicPr>
          <p:cNvPr id="3" name="Picture 2" descr="Wetenschapsschool: natuurkunde voor de middelbare school">
            <a:extLst>
              <a:ext uri="{FF2B5EF4-FFF2-40B4-BE49-F238E27FC236}">
                <a16:creationId xmlns:a16="http://schemas.microsoft.com/office/drawing/2014/main" id="{AD84C9F9-FCDB-53EE-278C-88CF83E6071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5272" y="1202985"/>
            <a:ext cx="4964567" cy="1828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3332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A5B81-8AAD-9337-F487-2BC3D13CDD7F}"/>
            </a:ext>
          </a:extLst>
        </p:cNvPr>
        <p:cNvGrpSpPr/>
        <p:nvPr/>
      </p:nvGrpSpPr>
      <p:grpSpPr>
        <a:xfrm>
          <a:off x="0" y="0"/>
          <a:ext cx="0" cy="0"/>
          <a:chOff x="0" y="0"/>
          <a:chExt cx="0" cy="0"/>
        </a:xfrm>
      </p:grpSpPr>
      <p:sp>
        <p:nvSpPr>
          <p:cNvPr id="5" name="Tijdelijke aanduiding voor inhoud 4">
            <a:extLst>
              <a:ext uri="{FF2B5EF4-FFF2-40B4-BE49-F238E27FC236}">
                <a16:creationId xmlns:a16="http://schemas.microsoft.com/office/drawing/2014/main" id="{06BCAF9D-A0C9-A4E6-EFEE-A91BDBFE1267}"/>
              </a:ext>
            </a:extLst>
          </p:cNvPr>
          <p:cNvSpPr>
            <a:spLocks noGrp="1"/>
          </p:cNvSpPr>
          <p:nvPr>
            <p:ph idx="1"/>
          </p:nvPr>
        </p:nvSpPr>
        <p:spPr/>
        <p:txBody>
          <a:bodyPr/>
          <a:lstStyle/>
          <a:p>
            <a:pPr marL="0" indent="0">
              <a:buNone/>
            </a:pPr>
            <a:r>
              <a:rPr lang="nl-NL" sz="3200" b="1" dirty="0"/>
              <a:t>Oscilloscoop</a:t>
            </a:r>
          </a:p>
          <a:p>
            <a:endParaRPr lang="nl-NL" sz="3200" dirty="0"/>
          </a:p>
        </p:txBody>
      </p:sp>
      <p:sp>
        <p:nvSpPr>
          <p:cNvPr id="4" name="Titel 3">
            <a:extLst>
              <a:ext uri="{FF2B5EF4-FFF2-40B4-BE49-F238E27FC236}">
                <a16:creationId xmlns:a16="http://schemas.microsoft.com/office/drawing/2014/main" id="{5C7208E8-2460-7DD4-DB1E-5470E56B4408}"/>
              </a:ext>
            </a:extLst>
          </p:cNvPr>
          <p:cNvSpPr>
            <a:spLocks noGrp="1"/>
          </p:cNvSpPr>
          <p:nvPr>
            <p:ph type="title"/>
          </p:nvPr>
        </p:nvSpPr>
        <p:spPr/>
        <p:txBody>
          <a:bodyPr/>
          <a:lstStyle/>
          <a:p>
            <a:r>
              <a:rPr lang="nl-NL" dirty="0"/>
              <a:t>Verdieping</a:t>
            </a:r>
          </a:p>
        </p:txBody>
      </p:sp>
      <p:pic>
        <p:nvPicPr>
          <p:cNvPr id="1026" name="Picture 2">
            <a:extLst>
              <a:ext uri="{FF2B5EF4-FFF2-40B4-BE49-F238E27FC236}">
                <a16:creationId xmlns:a16="http://schemas.microsoft.com/office/drawing/2014/main" id="{8621A0BA-AF2A-18B5-EA4B-48DFF15293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3300" y="1913654"/>
            <a:ext cx="5829300" cy="333375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D3A46918-07C1-64A1-52E4-4C04D2C4CF31}"/>
              </a:ext>
            </a:extLst>
          </p:cNvPr>
          <p:cNvSpPr txBox="1">
            <a:spLocks/>
          </p:cNvSpPr>
          <p:nvPr/>
        </p:nvSpPr>
        <p:spPr>
          <a:xfrm>
            <a:off x="133699" y="6560127"/>
            <a:ext cx="1987709" cy="240191"/>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sz="3000" kern="120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sz="1600" b="0" i="0" u="none" strike="noStrike" kern="1200" cap="none" spc="0" normalizeH="0" baseline="0" noProof="0" dirty="0">
                <a:ln>
                  <a:noFill/>
                </a:ln>
                <a:solidFill>
                  <a:srgbClr val="0070A7"/>
                </a:solidFill>
                <a:effectLst/>
                <a:uLnTx/>
                <a:uFillTx/>
                <a:latin typeface="Source Sans Pro"/>
                <a:ea typeface="+mj-ea"/>
                <a:cs typeface="+mj-cs"/>
              </a:rPr>
              <a:t>2.2   Terugkoppeling</a:t>
            </a:r>
          </a:p>
        </p:txBody>
      </p:sp>
    </p:spTree>
    <p:extLst>
      <p:ext uri="{BB962C8B-B14F-4D97-AF65-F5344CB8AC3E}">
        <p14:creationId xmlns:p14="http://schemas.microsoft.com/office/powerpoint/2010/main" val="3436593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B95544-2625-4407-4165-A013C941D096}"/>
              </a:ext>
            </a:extLst>
          </p:cNvPr>
          <p:cNvSpPr>
            <a:spLocks noGrp="1"/>
          </p:cNvSpPr>
          <p:nvPr>
            <p:ph type="title"/>
          </p:nvPr>
        </p:nvSpPr>
        <p:spPr/>
        <p:txBody>
          <a:bodyPr/>
          <a:lstStyle/>
          <a:p>
            <a:r>
              <a:rPr lang="nl-NL" dirty="0"/>
              <a:t>Experiment – vorige keer </a:t>
            </a:r>
          </a:p>
        </p:txBody>
      </p:sp>
      <p:sp>
        <p:nvSpPr>
          <p:cNvPr id="4" name="Tijdelijke aanduiding voor inhoud 3">
            <a:extLst>
              <a:ext uri="{FF2B5EF4-FFF2-40B4-BE49-F238E27FC236}">
                <a16:creationId xmlns:a16="http://schemas.microsoft.com/office/drawing/2014/main" id="{5D1C7811-BD24-2561-1600-5C10D7C3D602}"/>
              </a:ext>
            </a:extLst>
          </p:cNvPr>
          <p:cNvSpPr>
            <a:spLocks noGrp="1"/>
          </p:cNvSpPr>
          <p:nvPr>
            <p:ph idx="10"/>
          </p:nvPr>
        </p:nvSpPr>
        <p:spPr/>
        <p:txBody>
          <a:bodyPr/>
          <a:lstStyle/>
          <a:p>
            <a:r>
              <a:rPr lang="nl-NL" dirty="0"/>
              <a:t>Wat viel op?</a:t>
            </a:r>
          </a:p>
          <a:p>
            <a:r>
              <a:rPr lang="nl-NL" dirty="0"/>
              <a:t>Het probleem</a:t>
            </a:r>
          </a:p>
          <a:p>
            <a:endParaRPr lang="nl-NL" dirty="0"/>
          </a:p>
          <a:p>
            <a:endParaRPr lang="nl-NL" dirty="0"/>
          </a:p>
        </p:txBody>
      </p:sp>
      <p:pic>
        <p:nvPicPr>
          <p:cNvPr id="5" name="Tijdelijke aanduiding voor inhoud 12">
            <a:extLst>
              <a:ext uri="{FF2B5EF4-FFF2-40B4-BE49-F238E27FC236}">
                <a16:creationId xmlns:a16="http://schemas.microsoft.com/office/drawing/2014/main" id="{AC694C3E-03D4-BF27-BD60-EFEE8CF67E48}"/>
              </a:ext>
            </a:extLst>
          </p:cNvPr>
          <p:cNvPicPr>
            <a:picLocks noChangeAspect="1"/>
          </p:cNvPicPr>
          <p:nvPr/>
        </p:nvPicPr>
        <p:blipFill>
          <a:blip r:embed="rId3"/>
          <a:stretch>
            <a:fillRect/>
          </a:stretch>
        </p:blipFill>
        <p:spPr>
          <a:xfrm>
            <a:off x="550862" y="2194561"/>
            <a:ext cx="5492453" cy="2967456"/>
          </a:xfrm>
          <a:prstGeom prst="rect">
            <a:avLst/>
          </a:prstGeom>
        </p:spPr>
      </p:pic>
      <p:sp>
        <p:nvSpPr>
          <p:cNvPr id="6" name="Titel 1">
            <a:extLst>
              <a:ext uri="{FF2B5EF4-FFF2-40B4-BE49-F238E27FC236}">
                <a16:creationId xmlns:a16="http://schemas.microsoft.com/office/drawing/2014/main" id="{72D05DE0-5AAF-3180-D1DB-4CF928265B5C}"/>
              </a:ext>
            </a:extLst>
          </p:cNvPr>
          <p:cNvSpPr txBox="1">
            <a:spLocks/>
          </p:cNvSpPr>
          <p:nvPr/>
        </p:nvSpPr>
        <p:spPr>
          <a:xfrm>
            <a:off x="133699" y="6560127"/>
            <a:ext cx="1987709" cy="240191"/>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sz="3000" kern="120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sz="1600" b="0" i="0" u="none" strike="noStrike" kern="1200" cap="none" spc="0" normalizeH="0" baseline="0" noProof="0" dirty="0">
                <a:ln>
                  <a:noFill/>
                </a:ln>
                <a:solidFill>
                  <a:srgbClr val="0070A7"/>
                </a:solidFill>
                <a:effectLst/>
                <a:uLnTx/>
                <a:uFillTx/>
                <a:latin typeface="Source Sans Pro"/>
                <a:ea typeface="+mj-ea"/>
                <a:cs typeface="+mj-cs"/>
              </a:rPr>
              <a:t>2.3   Experiment</a:t>
            </a:r>
          </a:p>
        </p:txBody>
      </p:sp>
    </p:spTree>
    <p:extLst>
      <p:ext uri="{BB962C8B-B14F-4D97-AF65-F5344CB8AC3E}">
        <p14:creationId xmlns:p14="http://schemas.microsoft.com/office/powerpoint/2010/main" val="2322749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BBE2EE-7842-280C-F38B-7135A48D197C}"/>
              </a:ext>
            </a:extLst>
          </p:cNvPr>
          <p:cNvSpPr>
            <a:spLocks noGrp="1"/>
          </p:cNvSpPr>
          <p:nvPr>
            <p:ph type="title"/>
          </p:nvPr>
        </p:nvSpPr>
        <p:spPr/>
        <p:txBody>
          <a:bodyPr/>
          <a:lstStyle/>
          <a:p>
            <a:r>
              <a:rPr lang="nl-NL" dirty="0">
                <a:solidFill>
                  <a:srgbClr val="0070A7"/>
                </a:solidFill>
                <a:latin typeface="Source Sans Pro"/>
              </a:rPr>
              <a:t>Vandaag: ontwerp een v</a:t>
            </a:r>
            <a:r>
              <a:rPr kumimoji="0" lang="nl-NL" sz="3000" b="0" i="0" u="none" strike="noStrike" kern="1200" cap="none" spc="0" normalizeH="0" baseline="0" noProof="0" dirty="0" err="1">
                <a:ln>
                  <a:noFill/>
                </a:ln>
                <a:solidFill>
                  <a:srgbClr val="0070A7"/>
                </a:solidFill>
                <a:effectLst/>
                <a:uLnTx/>
                <a:uFillTx/>
                <a:latin typeface="Source Sans Pro"/>
                <a:ea typeface="+mj-ea"/>
                <a:cs typeface="+mj-cs"/>
              </a:rPr>
              <a:t>ersterker</a:t>
            </a:r>
            <a:endParaRPr lang="nl-NL" b="1" dirty="0"/>
          </a:p>
        </p:txBody>
      </p:sp>
      <p:sp>
        <p:nvSpPr>
          <p:cNvPr id="3" name="Tijdelijke aanduiding voor inhoud 2">
            <a:extLst>
              <a:ext uri="{FF2B5EF4-FFF2-40B4-BE49-F238E27FC236}">
                <a16:creationId xmlns:a16="http://schemas.microsoft.com/office/drawing/2014/main" id="{18BB759A-122F-6016-F7D0-461488742023}"/>
              </a:ext>
            </a:extLst>
          </p:cNvPr>
          <p:cNvSpPr>
            <a:spLocks noGrp="1"/>
          </p:cNvSpPr>
          <p:nvPr>
            <p:ph idx="10"/>
          </p:nvPr>
        </p:nvSpPr>
        <p:spPr/>
        <p:txBody>
          <a:bodyPr/>
          <a:lstStyle/>
          <a:p>
            <a:r>
              <a:rPr lang="nl-NL" dirty="0"/>
              <a:t>Akoestisch</a:t>
            </a:r>
          </a:p>
        </p:txBody>
      </p:sp>
      <p:sp>
        <p:nvSpPr>
          <p:cNvPr id="4" name="Tijdelijke aanduiding voor inhoud 3">
            <a:extLst>
              <a:ext uri="{FF2B5EF4-FFF2-40B4-BE49-F238E27FC236}">
                <a16:creationId xmlns:a16="http://schemas.microsoft.com/office/drawing/2014/main" id="{035161FA-AD8B-1974-18FD-C57F6533EE21}"/>
              </a:ext>
            </a:extLst>
          </p:cNvPr>
          <p:cNvSpPr>
            <a:spLocks noGrp="1"/>
          </p:cNvSpPr>
          <p:nvPr>
            <p:ph idx="12"/>
          </p:nvPr>
        </p:nvSpPr>
        <p:spPr/>
        <p:txBody>
          <a:bodyPr/>
          <a:lstStyle/>
          <a:p>
            <a:r>
              <a:rPr lang="nl-NL" dirty="0"/>
              <a:t>Elektrisch</a:t>
            </a:r>
          </a:p>
        </p:txBody>
      </p:sp>
      <p:pic>
        <p:nvPicPr>
          <p:cNvPr id="2056" name="Picture 8">
            <a:extLst>
              <a:ext uri="{FF2B5EF4-FFF2-40B4-BE49-F238E27FC236}">
                <a16:creationId xmlns:a16="http://schemas.microsoft.com/office/drawing/2014/main" id="{69CF9C46-F19B-814C-C0E7-84C701DD000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56267" y="2463878"/>
            <a:ext cx="3954941" cy="2830498"/>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2BFD1B71-DAD2-E92F-A937-DAC3361EFDF7}"/>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33374" y="2463878"/>
            <a:ext cx="2042827" cy="2723769"/>
          </a:xfrm>
          <a:prstGeom prst="rect">
            <a:avLst/>
          </a:prstGeom>
          <a:noFill/>
          <a:extLst>
            <a:ext uri="{909E8E84-426E-40DD-AFC4-6F175D3DCCD1}">
              <a14:hiddenFill xmlns:a14="http://schemas.microsoft.com/office/drawing/2010/main">
                <a:solidFill>
                  <a:srgbClr val="FFFFFF"/>
                </a:solidFill>
              </a14:hiddenFill>
            </a:ext>
          </a:extLst>
        </p:spPr>
      </p:pic>
      <p:sp>
        <p:nvSpPr>
          <p:cNvPr id="6" name="Titel 1">
            <a:extLst>
              <a:ext uri="{FF2B5EF4-FFF2-40B4-BE49-F238E27FC236}">
                <a16:creationId xmlns:a16="http://schemas.microsoft.com/office/drawing/2014/main" id="{CBB001E5-C8C5-7127-EBB5-9E293903DEDF}"/>
              </a:ext>
            </a:extLst>
          </p:cNvPr>
          <p:cNvSpPr txBox="1">
            <a:spLocks/>
          </p:cNvSpPr>
          <p:nvPr/>
        </p:nvSpPr>
        <p:spPr>
          <a:xfrm>
            <a:off x="133699" y="6560127"/>
            <a:ext cx="1987709" cy="240191"/>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sz="3000" kern="120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sz="1600" b="0" i="0" u="none" strike="noStrike" kern="1200" cap="none" spc="0" normalizeH="0" baseline="0" noProof="0" dirty="0">
                <a:ln>
                  <a:noFill/>
                </a:ln>
                <a:solidFill>
                  <a:srgbClr val="0070A7"/>
                </a:solidFill>
                <a:effectLst/>
                <a:uLnTx/>
                <a:uFillTx/>
                <a:latin typeface="Source Sans Pro"/>
                <a:ea typeface="+mj-ea"/>
                <a:cs typeface="+mj-cs"/>
              </a:rPr>
              <a:t>2.3   Experiment</a:t>
            </a:r>
          </a:p>
        </p:txBody>
      </p:sp>
    </p:spTree>
    <p:extLst>
      <p:ext uri="{BB962C8B-B14F-4D97-AF65-F5344CB8AC3E}">
        <p14:creationId xmlns:p14="http://schemas.microsoft.com/office/powerpoint/2010/main" val="8061407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D70ACFFC-4D33-6AF5-AE80-0E220434B813}"/>
              </a:ext>
            </a:extLst>
          </p:cNvPr>
          <p:cNvSpPr>
            <a:spLocks noGrp="1"/>
          </p:cNvSpPr>
          <p:nvPr>
            <p:ph type="title"/>
          </p:nvPr>
        </p:nvSpPr>
        <p:spPr/>
        <p:txBody>
          <a:bodyPr/>
          <a:lstStyle/>
          <a:p>
            <a:r>
              <a:rPr lang="nl-NL" dirty="0"/>
              <a:t>Experiment 1: welke </a:t>
            </a:r>
            <a:r>
              <a:rPr lang="nl-NL" b="1" dirty="0"/>
              <a:t>vorm</a:t>
            </a:r>
            <a:r>
              <a:rPr lang="nl-NL" dirty="0"/>
              <a:t> versterker werkt het best?</a:t>
            </a:r>
            <a:br>
              <a:rPr lang="nl-NL" dirty="0"/>
            </a:br>
            <a:endParaRPr lang="nl-NL" dirty="0"/>
          </a:p>
        </p:txBody>
      </p:sp>
      <p:sp>
        <p:nvSpPr>
          <p:cNvPr id="10" name="Tijdelijke aanduiding voor inhoud 9">
            <a:extLst>
              <a:ext uri="{FF2B5EF4-FFF2-40B4-BE49-F238E27FC236}">
                <a16:creationId xmlns:a16="http://schemas.microsoft.com/office/drawing/2014/main" id="{2E171E98-CE67-5434-EB4D-4D95C0542B48}"/>
              </a:ext>
            </a:extLst>
          </p:cNvPr>
          <p:cNvSpPr>
            <a:spLocks noGrp="1"/>
          </p:cNvSpPr>
          <p:nvPr>
            <p:ph idx="1"/>
          </p:nvPr>
        </p:nvSpPr>
        <p:spPr/>
        <p:txBody>
          <a:bodyPr/>
          <a:lstStyle/>
          <a:p>
            <a:r>
              <a:rPr lang="nl-NL" b="1" dirty="0"/>
              <a:t>Versterkt</a:t>
            </a:r>
            <a:r>
              <a:rPr lang="nl-NL" dirty="0"/>
              <a:t> vs. </a:t>
            </a:r>
            <a:r>
              <a:rPr lang="nl-NL" b="1" dirty="0"/>
              <a:t>niet-versterkt</a:t>
            </a:r>
            <a:r>
              <a:rPr lang="nl-NL" dirty="0"/>
              <a:t> geluid</a:t>
            </a:r>
          </a:p>
          <a:p>
            <a:pPr marL="0" indent="0">
              <a:buNone/>
            </a:pPr>
            <a:endParaRPr lang="nl-NL" dirty="0"/>
          </a:p>
          <a:p>
            <a:r>
              <a:rPr lang="nl-NL" b="1" dirty="0"/>
              <a:t>3</a:t>
            </a:r>
            <a:r>
              <a:rPr lang="nl-NL" dirty="0"/>
              <a:t> verschillende </a:t>
            </a:r>
            <a:r>
              <a:rPr lang="nl-NL" b="1" dirty="0"/>
              <a:t>vormen</a:t>
            </a:r>
            <a:endParaRPr lang="nl-NL" dirty="0"/>
          </a:p>
          <a:p>
            <a:endParaRPr lang="nl-NL" dirty="0"/>
          </a:p>
          <a:p>
            <a:pPr marL="288000" lvl="1" indent="0">
              <a:buNone/>
            </a:pPr>
            <a:endParaRPr lang="nl-NL" dirty="0"/>
          </a:p>
          <a:p>
            <a:endParaRPr lang="nl-NL" dirty="0"/>
          </a:p>
        </p:txBody>
      </p:sp>
      <p:sp>
        <p:nvSpPr>
          <p:cNvPr id="11" name="Tijdelijke aanduiding voor inhoud 10">
            <a:extLst>
              <a:ext uri="{FF2B5EF4-FFF2-40B4-BE49-F238E27FC236}">
                <a16:creationId xmlns:a16="http://schemas.microsoft.com/office/drawing/2014/main" id="{93DA6073-92FE-6572-063D-541BB4C268A5}"/>
              </a:ext>
            </a:extLst>
          </p:cNvPr>
          <p:cNvSpPr>
            <a:spLocks noGrp="1"/>
          </p:cNvSpPr>
          <p:nvPr>
            <p:ph idx="10"/>
          </p:nvPr>
        </p:nvSpPr>
        <p:spPr/>
        <p:txBody>
          <a:bodyPr/>
          <a:lstStyle/>
          <a:p>
            <a:pPr marL="0" indent="0">
              <a:buNone/>
            </a:pPr>
            <a:br>
              <a:rPr kumimoji="0" lang="nl-NL" sz="3000" b="0" i="0" u="none" strike="noStrike" kern="1200" cap="none" spc="0" normalizeH="0" baseline="0" noProof="0" dirty="0">
                <a:ln>
                  <a:noFill/>
                </a:ln>
                <a:solidFill>
                  <a:srgbClr val="0070A7"/>
                </a:solidFill>
                <a:effectLst/>
                <a:uLnTx/>
                <a:uFillTx/>
                <a:latin typeface="Source Sans Pro"/>
                <a:ea typeface="+mj-ea"/>
                <a:cs typeface="+mj-cs"/>
              </a:rPr>
            </a:br>
            <a:endParaRPr lang="nl-NL" dirty="0"/>
          </a:p>
        </p:txBody>
      </p:sp>
      <p:pic>
        <p:nvPicPr>
          <p:cNvPr id="4098" name="Picture 2">
            <a:extLst>
              <a:ext uri="{FF2B5EF4-FFF2-40B4-BE49-F238E27FC236}">
                <a16:creationId xmlns:a16="http://schemas.microsoft.com/office/drawing/2014/main" id="{E26C9A7C-77A6-9EFD-0A0D-A90C5F1FB2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5388" y="1825624"/>
            <a:ext cx="5857806" cy="3295016"/>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4D90F0BA-1E04-7805-A287-5731F8FD45E5}"/>
              </a:ext>
            </a:extLst>
          </p:cNvPr>
          <p:cNvSpPr txBox="1">
            <a:spLocks/>
          </p:cNvSpPr>
          <p:nvPr/>
        </p:nvSpPr>
        <p:spPr>
          <a:xfrm>
            <a:off x="133699" y="6560127"/>
            <a:ext cx="1987709" cy="240191"/>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sz="3000" kern="120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sz="1600" b="0" i="0" u="none" strike="noStrike" kern="1200" cap="none" spc="0" normalizeH="0" baseline="0" noProof="0" dirty="0">
                <a:ln>
                  <a:noFill/>
                </a:ln>
                <a:solidFill>
                  <a:srgbClr val="0070A7"/>
                </a:solidFill>
                <a:effectLst/>
                <a:uLnTx/>
                <a:uFillTx/>
                <a:latin typeface="Source Sans Pro"/>
                <a:ea typeface="+mj-ea"/>
                <a:cs typeface="+mj-cs"/>
              </a:rPr>
              <a:t>2.3   Experiment</a:t>
            </a:r>
          </a:p>
        </p:txBody>
      </p:sp>
    </p:spTree>
    <p:extLst>
      <p:ext uri="{BB962C8B-B14F-4D97-AF65-F5344CB8AC3E}">
        <p14:creationId xmlns:p14="http://schemas.microsoft.com/office/powerpoint/2010/main" val="1538539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6634FDB-491A-7F98-A8BB-BFEB98727B08}"/>
            </a:ext>
          </a:extLst>
        </p:cNvPr>
        <p:cNvGrpSpPr/>
        <p:nvPr/>
      </p:nvGrpSpPr>
      <p:grpSpPr>
        <a:xfrm>
          <a:off x="0" y="0"/>
          <a:ext cx="0" cy="0"/>
          <a:chOff x="0" y="0"/>
          <a:chExt cx="0" cy="0"/>
        </a:xfrm>
      </p:grpSpPr>
      <p:sp>
        <p:nvSpPr>
          <p:cNvPr id="9" name="Titel 8">
            <a:extLst>
              <a:ext uri="{FF2B5EF4-FFF2-40B4-BE49-F238E27FC236}">
                <a16:creationId xmlns:a16="http://schemas.microsoft.com/office/drawing/2014/main" id="{A61B4C6F-3683-6C73-C466-C2B781FACFC4}"/>
              </a:ext>
            </a:extLst>
          </p:cNvPr>
          <p:cNvSpPr>
            <a:spLocks noGrp="1"/>
          </p:cNvSpPr>
          <p:nvPr>
            <p:ph type="title"/>
          </p:nvPr>
        </p:nvSpPr>
        <p:spPr/>
        <p:txBody>
          <a:bodyPr/>
          <a:lstStyle/>
          <a:p>
            <a:r>
              <a:rPr lang="nl-NL" dirty="0"/>
              <a:t>Experiment 1: welke </a:t>
            </a:r>
            <a:r>
              <a:rPr lang="nl-NL" b="1" dirty="0"/>
              <a:t>vorm</a:t>
            </a:r>
            <a:r>
              <a:rPr lang="nl-NL" dirty="0"/>
              <a:t> versterker werkt het best?</a:t>
            </a:r>
            <a:br>
              <a:rPr lang="nl-NL" dirty="0"/>
            </a:br>
            <a:br>
              <a:rPr lang="nl-NL" dirty="0"/>
            </a:br>
            <a:endParaRPr lang="nl-NL" dirty="0"/>
          </a:p>
        </p:txBody>
      </p:sp>
      <p:sp>
        <p:nvSpPr>
          <p:cNvPr id="10" name="Tijdelijke aanduiding voor inhoud 9">
            <a:extLst>
              <a:ext uri="{FF2B5EF4-FFF2-40B4-BE49-F238E27FC236}">
                <a16:creationId xmlns:a16="http://schemas.microsoft.com/office/drawing/2014/main" id="{DB2EC093-DA4E-9AF5-F9EF-2E5CA30C6C9E}"/>
              </a:ext>
            </a:extLst>
          </p:cNvPr>
          <p:cNvSpPr>
            <a:spLocks noGrp="1"/>
          </p:cNvSpPr>
          <p:nvPr>
            <p:ph idx="1"/>
          </p:nvPr>
        </p:nvSpPr>
        <p:spPr/>
        <p:txBody>
          <a:bodyPr/>
          <a:lstStyle/>
          <a:p>
            <a:pPr marL="0" indent="0">
              <a:buNone/>
            </a:pPr>
            <a:r>
              <a:rPr lang="nl-NL" b="1" dirty="0"/>
              <a:t>Conclusies?</a:t>
            </a:r>
          </a:p>
          <a:p>
            <a:pPr marL="0" indent="0">
              <a:buNone/>
            </a:pPr>
            <a:endParaRPr lang="nl-NL" dirty="0"/>
          </a:p>
          <a:p>
            <a:pPr lvl="1"/>
            <a:r>
              <a:rPr lang="nl-NL" dirty="0"/>
              <a:t>Een </a:t>
            </a:r>
            <a:r>
              <a:rPr lang="nl-NL" b="1" dirty="0"/>
              <a:t>vorm toevoegen </a:t>
            </a:r>
            <a:r>
              <a:rPr lang="nl-NL" dirty="0"/>
              <a:t>zorgt bijna altijd voor een </a:t>
            </a:r>
            <a:r>
              <a:rPr lang="nl-NL" b="1" dirty="0"/>
              <a:t>versterkt</a:t>
            </a:r>
            <a:r>
              <a:rPr lang="nl-NL" dirty="0"/>
              <a:t> geluid.</a:t>
            </a:r>
          </a:p>
          <a:p>
            <a:pPr marL="288000" lvl="1" indent="0">
              <a:buNone/>
            </a:pPr>
            <a:endParaRPr lang="nl-NL" dirty="0"/>
          </a:p>
          <a:p>
            <a:pPr lvl="1"/>
            <a:r>
              <a:rPr lang="nl-NL" dirty="0"/>
              <a:t>Een </a:t>
            </a:r>
            <a:r>
              <a:rPr lang="nl-NL" b="1" dirty="0"/>
              <a:t>toetervorm</a:t>
            </a:r>
            <a:r>
              <a:rPr lang="nl-NL" dirty="0"/>
              <a:t> werkt </a:t>
            </a:r>
            <a:r>
              <a:rPr lang="nl-NL" b="1" dirty="0"/>
              <a:t>beter</a:t>
            </a:r>
            <a:r>
              <a:rPr lang="nl-NL" dirty="0"/>
              <a:t> dan een cilinder.</a:t>
            </a:r>
          </a:p>
          <a:p>
            <a:pPr marL="288000" lvl="1" indent="0">
              <a:buNone/>
            </a:pPr>
            <a:endParaRPr lang="nl-NL" dirty="0"/>
          </a:p>
          <a:p>
            <a:pPr lvl="1"/>
            <a:r>
              <a:rPr lang="nl-NL" dirty="0"/>
              <a:t>Een </a:t>
            </a:r>
            <a:r>
              <a:rPr lang="nl-NL" b="1" dirty="0"/>
              <a:t>lange</a:t>
            </a:r>
            <a:r>
              <a:rPr lang="nl-NL" dirty="0"/>
              <a:t> </a:t>
            </a:r>
            <a:r>
              <a:rPr lang="nl-NL" b="1" dirty="0"/>
              <a:t>vorm</a:t>
            </a:r>
            <a:r>
              <a:rPr lang="nl-NL" dirty="0"/>
              <a:t> versterkt </a:t>
            </a:r>
            <a:r>
              <a:rPr lang="nl-NL" b="1" dirty="0"/>
              <a:t>beter</a:t>
            </a:r>
            <a:r>
              <a:rPr lang="nl-NL" dirty="0"/>
              <a:t> dan een korte. </a:t>
            </a:r>
          </a:p>
          <a:p>
            <a:pPr lvl="1"/>
            <a:endParaRPr lang="nl-NL" dirty="0"/>
          </a:p>
          <a:p>
            <a:pPr lvl="1"/>
            <a:endParaRPr lang="nl-NL" dirty="0"/>
          </a:p>
          <a:p>
            <a:pPr marL="288000" lvl="1" indent="0">
              <a:buNone/>
            </a:pPr>
            <a:endParaRPr lang="nl-NL" dirty="0"/>
          </a:p>
          <a:p>
            <a:endParaRPr lang="nl-NL" dirty="0"/>
          </a:p>
        </p:txBody>
      </p:sp>
      <p:sp>
        <p:nvSpPr>
          <p:cNvPr id="11" name="Tijdelijke aanduiding voor inhoud 10">
            <a:extLst>
              <a:ext uri="{FF2B5EF4-FFF2-40B4-BE49-F238E27FC236}">
                <a16:creationId xmlns:a16="http://schemas.microsoft.com/office/drawing/2014/main" id="{887F9093-AFD9-30A7-F9AA-E5993BD006E7}"/>
              </a:ext>
            </a:extLst>
          </p:cNvPr>
          <p:cNvSpPr>
            <a:spLocks noGrp="1"/>
          </p:cNvSpPr>
          <p:nvPr>
            <p:ph idx="10"/>
          </p:nvPr>
        </p:nvSpPr>
        <p:spPr/>
        <p:txBody>
          <a:bodyPr/>
          <a:lstStyle/>
          <a:p>
            <a:pPr marL="0" indent="0">
              <a:buNone/>
            </a:pPr>
            <a:br>
              <a:rPr kumimoji="0" lang="nl-NL" sz="3000" b="0" i="0" u="none" strike="noStrike" kern="1200" cap="none" spc="0" normalizeH="0" baseline="0" noProof="0" dirty="0">
                <a:ln>
                  <a:noFill/>
                </a:ln>
                <a:solidFill>
                  <a:srgbClr val="0070A7"/>
                </a:solidFill>
                <a:effectLst/>
                <a:uLnTx/>
                <a:uFillTx/>
                <a:latin typeface="Source Sans Pro"/>
                <a:ea typeface="+mj-ea"/>
                <a:cs typeface="+mj-cs"/>
              </a:rPr>
            </a:br>
            <a:endParaRPr lang="nl-NL" dirty="0"/>
          </a:p>
        </p:txBody>
      </p:sp>
      <p:pic>
        <p:nvPicPr>
          <p:cNvPr id="4098" name="Picture 2">
            <a:extLst>
              <a:ext uri="{FF2B5EF4-FFF2-40B4-BE49-F238E27FC236}">
                <a16:creationId xmlns:a16="http://schemas.microsoft.com/office/drawing/2014/main" id="{9E4604AE-EB66-E2BE-4958-E261F7ADEF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5388" y="1825624"/>
            <a:ext cx="5857806" cy="3295016"/>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64E9E7D9-FB03-4DA6-FCD3-579C9D4B11B5}"/>
              </a:ext>
            </a:extLst>
          </p:cNvPr>
          <p:cNvSpPr txBox="1">
            <a:spLocks/>
          </p:cNvSpPr>
          <p:nvPr/>
        </p:nvSpPr>
        <p:spPr>
          <a:xfrm>
            <a:off x="133699" y="6560127"/>
            <a:ext cx="1987709" cy="240191"/>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sz="3000" kern="120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sz="1600" b="0" i="0" u="none" strike="noStrike" kern="1200" cap="none" spc="0" normalizeH="0" baseline="0" noProof="0" dirty="0">
                <a:ln>
                  <a:noFill/>
                </a:ln>
                <a:solidFill>
                  <a:srgbClr val="0070A7"/>
                </a:solidFill>
                <a:effectLst/>
                <a:uLnTx/>
                <a:uFillTx/>
                <a:latin typeface="Source Sans Pro"/>
                <a:ea typeface="+mj-ea"/>
                <a:cs typeface="+mj-cs"/>
              </a:rPr>
              <a:t>2.3   Experiment</a:t>
            </a:r>
          </a:p>
        </p:txBody>
      </p:sp>
    </p:spTree>
    <p:extLst>
      <p:ext uri="{BB962C8B-B14F-4D97-AF65-F5344CB8AC3E}">
        <p14:creationId xmlns:p14="http://schemas.microsoft.com/office/powerpoint/2010/main" val="2085730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IOL">
      <a:dk1>
        <a:srgbClr val="000000"/>
      </a:dk1>
      <a:lt1>
        <a:srgbClr val="FFFFFF"/>
      </a:lt1>
      <a:dk2>
        <a:srgbClr val="0070A7"/>
      </a:dk2>
      <a:lt2>
        <a:srgbClr val="E9B53C"/>
      </a:lt2>
      <a:accent1>
        <a:srgbClr val="4093BD"/>
      </a:accent1>
      <a:accent2>
        <a:srgbClr val="EFC86D"/>
      </a:accent2>
      <a:accent3>
        <a:srgbClr val="80B8D3"/>
      </a:accent3>
      <a:accent4>
        <a:srgbClr val="F3DA9E"/>
      </a:accent4>
      <a:accent5>
        <a:srgbClr val="BFDBE9"/>
      </a:accent5>
      <a:accent6>
        <a:srgbClr val="F9ECCE"/>
      </a:accent6>
      <a:hlink>
        <a:srgbClr val="0070A6"/>
      </a:hlink>
      <a:folHlink>
        <a:srgbClr val="A0222B"/>
      </a:folHlink>
    </a:clrScheme>
    <a:fontScheme name="Aangepast 1">
      <a:majorFont>
        <a:latin typeface="Source Sans Pro"/>
        <a:ea typeface=""/>
        <a:cs typeface=""/>
      </a:majorFont>
      <a:minorFont>
        <a:latin typeface="Source Sans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L Powerpoint sjabloon 4.0" id="{32EE80E9-F8AB-5C45-B082-8F5FE28DDF9A}" vid="{1C2A8E34-DD71-E547-A3AC-6A7A2523805B}"/>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DED5CDAD8D02E49B6499F6AD7F10AAE" ma:contentTypeVersion="17" ma:contentTypeDescription="Een nieuw document maken." ma:contentTypeScope="" ma:versionID="1138b2e7d79562a4463b57068fc18ed2">
  <xsd:schema xmlns:xsd="http://www.w3.org/2001/XMLSchema" xmlns:xs="http://www.w3.org/2001/XMLSchema" xmlns:p="http://schemas.microsoft.com/office/2006/metadata/properties" xmlns:ns2="4335bd63-400a-4afd-a778-d1ea4b7c1136" xmlns:ns3="fb9688f6-cf2f-41dd-aab3-4da124243d8b" targetNamespace="http://schemas.microsoft.com/office/2006/metadata/properties" ma:root="true" ma:fieldsID="5ffd54ae8a910ef5339a2dd5a3f67c34" ns2:_="" ns3:_="">
    <xsd:import namespace="4335bd63-400a-4afd-a778-d1ea4b7c1136"/>
    <xsd:import namespace="fb9688f6-cf2f-41dd-aab3-4da124243d8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element ref="ns2:MediaServiceSearchProperties" minOccurs="0"/>
                <xsd:element ref="ns2:Opmerking"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35bd63-400a-4afd-a778-d1ea4b7c11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Afbeeldingtags" ma:readOnly="false" ma:fieldId="{5cf76f15-5ced-4ddc-b409-7134ff3c332f}" ma:taxonomyMulti="true" ma:sspId="199ab15d-996d-49bb-af37-1ae2e5a9148d"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Opmerking" ma:index="23" nillable="true" ma:displayName="Opmerking" ma:format="Dropdown" ma:internalName="Opmerking">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9688f6-cf2f-41dd-aab3-4da124243d8b"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16" nillable="true" ma:displayName="Taxonomy Catch All Column" ma:hidden="true" ma:list="{030c33bc-18fb-4af6-adbf-751983f6c24c}" ma:internalName="TaxCatchAll" ma:showField="CatchAllData" ma:web="fb9688f6-cf2f-41dd-aab3-4da124243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b9688f6-cf2f-41dd-aab3-4da124243d8b" xsi:nil="true"/>
    <lcf76f155ced4ddcb4097134ff3c332f xmlns="4335bd63-400a-4afd-a778-d1ea4b7c1136">
      <Terms xmlns="http://schemas.microsoft.com/office/infopath/2007/PartnerControls"/>
    </lcf76f155ced4ddcb4097134ff3c332f>
    <Opmerking xmlns="4335bd63-400a-4afd-a778-d1ea4b7c1136" xsi:nil="true"/>
    <SharedWithUsers xmlns="fb9688f6-cf2f-41dd-aab3-4da124243d8b">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41D2F8-DD9D-4738-98C8-ADB1989918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35bd63-400a-4afd-a778-d1ea4b7c1136"/>
    <ds:schemaRef ds:uri="fb9688f6-cf2f-41dd-aab3-4da124243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30AF57A-3B20-4DE9-91F8-179783E17BD4}">
  <ds:schemaRefs>
    <ds:schemaRef ds:uri="http://schemas.microsoft.com/office/2006/documentManagement/types"/>
    <ds:schemaRef ds:uri="http://purl.org/dc/elements/1.1/"/>
    <ds:schemaRef ds:uri="http://schemas.microsoft.com/office/infopath/2007/PartnerControls"/>
    <ds:schemaRef ds:uri="http://schemas.microsoft.com/office/2006/metadata/properties"/>
    <ds:schemaRef ds:uri="http://schemas.openxmlformats.org/package/2006/metadata/core-properties"/>
    <ds:schemaRef ds:uri="fb9688f6-cf2f-41dd-aab3-4da124243d8b"/>
    <ds:schemaRef ds:uri="http://purl.org/dc/dcmitype/"/>
    <ds:schemaRef ds:uri="4335bd63-400a-4afd-a778-d1ea4b7c1136"/>
    <ds:schemaRef ds:uri="http://www.w3.org/XML/1998/namespace"/>
    <ds:schemaRef ds:uri="http://purl.org/dc/terms/"/>
  </ds:schemaRefs>
</ds:datastoreItem>
</file>

<file path=customXml/itemProps3.xml><?xml version="1.0" encoding="utf-8"?>
<ds:datastoreItem xmlns:ds="http://schemas.openxmlformats.org/officeDocument/2006/customXml" ds:itemID="{AD65C33F-1353-43CB-860F-D8420E187D6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Kantoorthema</Template>
  <TotalTime>2331</TotalTime>
  <Words>1347</Words>
  <Application>Microsoft Office PowerPoint</Application>
  <PresentationFormat>Breedbeeld</PresentationFormat>
  <Paragraphs>135</Paragraphs>
  <Slides>12</Slides>
  <Notes>11</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12</vt:i4>
      </vt:variant>
    </vt:vector>
  </HeadingPairs>
  <TitlesOfParts>
    <vt:vector size="19" baseType="lpstr">
      <vt:lpstr>Aptos</vt:lpstr>
      <vt:lpstr>Arial</vt:lpstr>
      <vt:lpstr>Calibri</vt:lpstr>
      <vt:lpstr>Source Sans Pro</vt:lpstr>
      <vt:lpstr>Source Sans Pro Light</vt:lpstr>
      <vt:lpstr>Systeemlettertype regulier</vt:lpstr>
      <vt:lpstr>Kantoorthema</vt:lpstr>
      <vt:lpstr>Geluid</vt:lpstr>
      <vt:lpstr> Ontwerpcyclus    Onderzoekcyclus</vt:lpstr>
      <vt:lpstr>Vorige les</vt:lpstr>
      <vt:lpstr>Vorige les</vt:lpstr>
      <vt:lpstr>Verdieping</vt:lpstr>
      <vt:lpstr>Experiment – vorige keer </vt:lpstr>
      <vt:lpstr>Vandaag: ontwerp een versterker</vt:lpstr>
      <vt:lpstr>Experiment 1: welke vorm versterker werkt het best? </vt:lpstr>
      <vt:lpstr>Experiment 1: welke vorm versterker werkt het best?  </vt:lpstr>
      <vt:lpstr>Experiment 2: welke materiaal werkt het best als versterker? </vt:lpstr>
      <vt:lpstr>Experiment 2: welke materiaal werkt het best als versterker?  </vt:lpstr>
      <vt:lpstr>Wat gaan we de volgende keer doen?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Geluid</dc:title>
  <dc:creator>Familie Verschuur-Hersbach</dc:creator>
  <cp:lastModifiedBy>Romi Verschoor</cp:lastModifiedBy>
  <cp:revision>7</cp:revision>
  <dcterms:created xsi:type="dcterms:W3CDTF">2024-09-26T07:53:15Z</dcterms:created>
  <dcterms:modified xsi:type="dcterms:W3CDTF">2024-11-14T11:09:09Z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0x0101007DED5CDAD8D02E49B6499F6AD7F10AAE</vt:lpwstr>
  </property>
  <property fmtid="{D5CDD505-2E9C-101B-9397-08002B2CF9AE}" pid="3" name="MediaServiceImageTags">
    <vt:lpwstr/>
  </property>
  <property fmtid="{D5CDD505-2E9C-101B-9397-08002B2CF9AE}" pid="4" name="Order">
    <vt:r8>56300</vt:r8>
  </property>
  <property fmtid="{D5CDD505-2E9C-101B-9397-08002B2CF9AE}" pid="5" name="_ExtendedDescription">
    <vt:lpwstr/>
  </property>
  <property fmtid="{D5CDD505-2E9C-101B-9397-08002B2CF9AE}" pid="6" name="TriggerFlowInfo">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MSIP_Label_95225633-f92c-4cc3-8039-da610ec32b8c_Enabled">
    <vt:lpwstr>true</vt:lpwstr>
  </property>
  <property fmtid="{D5CDD505-2E9C-101B-9397-08002B2CF9AE}" pid="11" name="MSIP_Label_95225633-f92c-4cc3-8039-da610ec32b8c_SetDate">
    <vt:lpwstr>2024-11-12T13:05:48Z</vt:lpwstr>
  </property>
  <property fmtid="{D5CDD505-2E9C-101B-9397-08002B2CF9AE}" pid="12" name="MSIP_Label_95225633-f92c-4cc3-8039-da610ec32b8c_Method">
    <vt:lpwstr>Standard</vt:lpwstr>
  </property>
  <property fmtid="{D5CDD505-2E9C-101B-9397-08002B2CF9AE}" pid="13" name="MSIP_Label_95225633-f92c-4cc3-8039-da610ec32b8c_Name">
    <vt:lpwstr>95225633-f92c-4cc3-8039-da610ec32b8c</vt:lpwstr>
  </property>
  <property fmtid="{D5CDD505-2E9C-101B-9397-08002B2CF9AE}" pid="14" name="MSIP_Label_95225633-f92c-4cc3-8039-da610ec32b8c_SiteId">
    <vt:lpwstr>039901df-31e4-4a23-b00c-1f9800e5961c</vt:lpwstr>
  </property>
  <property fmtid="{D5CDD505-2E9C-101B-9397-08002B2CF9AE}" pid="15" name="MSIP_Label_95225633-f92c-4cc3-8039-da610ec32b8c_ActionId">
    <vt:lpwstr>314b391d-c6f1-47d7-bd39-d349cf9f79c6</vt:lpwstr>
  </property>
  <property fmtid="{D5CDD505-2E9C-101B-9397-08002B2CF9AE}" pid="16" name="MSIP_Label_95225633-f92c-4cc3-8039-da610ec32b8c_ContentBits">
    <vt:lpwstr>0</vt:lpwstr>
  </property>
</Properties>
</file>